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Krona One"/>
      <p:regular r:id="rId47"/>
    </p:embeddedFont>
    <p:embeddedFont>
      <p:font typeface="Raleway"/>
      <p:regular r:id="rId48"/>
      <p:bold r:id="rId49"/>
      <p:italic r:id="rId50"/>
      <p:boldItalic r:id="rId51"/>
    </p:embeddedFon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Anaheim"/>
      <p:regular r:id="rId62"/>
    </p:embeddedFont>
    <p:embeddedFont>
      <p:font typeface="Bebas Neue"/>
      <p:regular r:id="rId63"/>
    </p:embeddedFont>
    <p:embeddedFont>
      <p:font typeface="DM Sans"/>
      <p:regular r:id="rId64"/>
      <p:bold r:id="rId65"/>
      <p:italic r:id="rId66"/>
      <p:boldItalic r:id="rId67"/>
    </p:embeddedFont>
    <p:embeddedFont>
      <p:font typeface="Open Sans"/>
      <p:regular r:id="rId68"/>
      <p:bold r:id="rId69"/>
      <p:italic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DAABBB6-1498-48AA-A63B-30C842FF5EEA}">
  <a:tblStyle styleId="{3DAABBB6-1498-48AA-A63B-30C842FF5EE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BE07CA29-0FBE-471E-9DB0-0B4F5B3DE647}"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regular.fntdata"/><Relationship Id="rId47" Type="http://schemas.openxmlformats.org/officeDocument/2006/relationships/font" Target="fonts/KronaOne-regular.fntdata"/><Relationship Id="rId49" Type="http://schemas.openxmlformats.org/officeDocument/2006/relationships/font" Target="fonts/Raleway-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OpenSans-boldItalic.fntdata"/><Relationship Id="rId70" Type="http://schemas.openxmlformats.org/officeDocument/2006/relationships/font" Target="fonts/OpenSans-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naheim-regular.fntdata"/><Relationship Id="rId61" Type="http://schemas.openxmlformats.org/officeDocument/2006/relationships/font" Target="fonts/AmaticSC-bold.fntdata"/><Relationship Id="rId20" Type="http://schemas.openxmlformats.org/officeDocument/2006/relationships/slide" Target="slides/slide14.xml"/><Relationship Id="rId64" Type="http://schemas.openxmlformats.org/officeDocument/2006/relationships/font" Target="fonts/DMSans-regular.fntdata"/><Relationship Id="rId63" Type="http://schemas.openxmlformats.org/officeDocument/2006/relationships/font" Target="fonts/BebasNeue-regular.fntdata"/><Relationship Id="rId22" Type="http://schemas.openxmlformats.org/officeDocument/2006/relationships/slide" Target="slides/slide16.xml"/><Relationship Id="rId66" Type="http://schemas.openxmlformats.org/officeDocument/2006/relationships/font" Target="fonts/DMSans-italic.fntdata"/><Relationship Id="rId21" Type="http://schemas.openxmlformats.org/officeDocument/2006/relationships/slide" Target="slides/slide15.xml"/><Relationship Id="rId65" Type="http://schemas.openxmlformats.org/officeDocument/2006/relationships/font" Target="fonts/DMSans-bold.fntdata"/><Relationship Id="rId24" Type="http://schemas.openxmlformats.org/officeDocument/2006/relationships/slide" Target="slides/slide18.xml"/><Relationship Id="rId68" Type="http://schemas.openxmlformats.org/officeDocument/2006/relationships/font" Target="fonts/OpenSans-regular.fntdata"/><Relationship Id="rId23" Type="http://schemas.openxmlformats.org/officeDocument/2006/relationships/slide" Target="slides/slide17.xml"/><Relationship Id="rId67" Type="http://schemas.openxmlformats.org/officeDocument/2006/relationships/font" Target="fonts/DMSans-boldItalic.fntdata"/><Relationship Id="rId60" Type="http://schemas.openxmlformats.org/officeDocument/2006/relationships/font" Target="fonts/AmaticSC-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OpenSans-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boldItalic.fntdata"/><Relationship Id="rId50" Type="http://schemas.openxmlformats.org/officeDocument/2006/relationships/font" Target="fonts/Raleway-italic.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5.xml"/><Relationship Id="rId55" Type="http://schemas.openxmlformats.org/officeDocument/2006/relationships/font" Target="fonts/ProximaNova-boldItalic.fntdata"/><Relationship Id="rId10" Type="http://schemas.openxmlformats.org/officeDocument/2006/relationships/slide" Target="slides/slide4.xml"/><Relationship Id="rId54" Type="http://schemas.openxmlformats.org/officeDocument/2006/relationships/font" Target="fonts/ProximaNova-italic.fntdata"/><Relationship Id="rId13" Type="http://schemas.openxmlformats.org/officeDocument/2006/relationships/slide" Target="slides/slide7.xml"/><Relationship Id="rId57" Type="http://schemas.openxmlformats.org/officeDocument/2006/relationships/font" Target="fonts/RobotoMedium-bold.fntdata"/><Relationship Id="rId12" Type="http://schemas.openxmlformats.org/officeDocument/2006/relationships/slide" Target="slides/slide6.xml"/><Relationship Id="rId56" Type="http://schemas.openxmlformats.org/officeDocument/2006/relationships/font" Target="fonts/RobotoMedium-regular.fntdata"/><Relationship Id="rId15" Type="http://schemas.openxmlformats.org/officeDocument/2006/relationships/slide" Target="slides/slide9.xml"/><Relationship Id="rId59" Type="http://schemas.openxmlformats.org/officeDocument/2006/relationships/font" Target="fonts/RobotoMedium-boldItalic.fntdata"/><Relationship Id="rId14" Type="http://schemas.openxmlformats.org/officeDocument/2006/relationships/slide" Target="slides/slide8.xml"/><Relationship Id="rId58" Type="http://schemas.openxmlformats.org/officeDocument/2006/relationships/font" Target="fonts/Roboto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1e0fb7b507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1e0fb7b507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1e0fb7b507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1e0fb7b507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1e0fb7b5076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1e0fb7b507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e0fb7b507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1e0fb7b507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1e0fb7b5076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1e0fb7b5076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1e0fb7b5076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1e0fb7b5076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1e0fb7b5076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1e0fb7b5076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1e0fb7b5076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1e0fb7b5076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1e0fb7b5076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1e0fb7b5076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1e0fb7b5076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1e0fb7b5076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 name="Google Shape;77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1e0fb7b5076_0_14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1e0fb7b5076_0_14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1e0fb7b5076_0_14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1e0fb7b5076_0_14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 name="Shape 846"/>
        <p:cNvGrpSpPr/>
        <p:nvPr/>
      </p:nvGrpSpPr>
      <p:grpSpPr>
        <a:xfrm>
          <a:off x="0" y="0"/>
          <a:ext cx="0" cy="0"/>
          <a:chOff x="0" y="0"/>
          <a:chExt cx="0" cy="0"/>
        </a:xfrm>
      </p:grpSpPr>
      <p:sp>
        <p:nvSpPr>
          <p:cNvPr id="847" name="Google Shape;847;g1e0fb7b5076_0_14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 name="Google Shape;848;g1e0fb7b5076_0_14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1e0fb7b5076_0_14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1e0fb7b5076_0_14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1e0fb7b5076_0_14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1e0fb7b5076_0_14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1e0fb7b5076_0_14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1e0fb7b5076_0_14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5" name="Shape 7135"/>
        <p:cNvGrpSpPr/>
        <p:nvPr/>
      </p:nvGrpSpPr>
      <p:grpSpPr>
        <a:xfrm>
          <a:off x="0" y="0"/>
          <a:ext cx="0" cy="0"/>
          <a:chOff x="0" y="0"/>
          <a:chExt cx="0" cy="0"/>
        </a:xfrm>
      </p:grpSpPr>
      <p:sp>
        <p:nvSpPr>
          <p:cNvPr id="7136" name="Google Shape;7136;g1e0fb7b5076_0_20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7" name="Google Shape;7137;g1e0fb7b5076_0_20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2" name="Shape 7562"/>
        <p:cNvGrpSpPr/>
        <p:nvPr/>
      </p:nvGrpSpPr>
      <p:grpSpPr>
        <a:xfrm>
          <a:off x="0" y="0"/>
          <a:ext cx="0" cy="0"/>
          <a:chOff x="0" y="0"/>
          <a:chExt cx="0" cy="0"/>
        </a:xfrm>
      </p:grpSpPr>
      <p:sp>
        <p:nvSpPr>
          <p:cNvPr id="7563" name="Google Shape;7563;g1e0fb7b5076_0_21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4" name="Google Shape;7564;g1e0fb7b5076_0_21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5" name="Shape 7725"/>
        <p:cNvGrpSpPr/>
        <p:nvPr/>
      </p:nvGrpSpPr>
      <p:grpSpPr>
        <a:xfrm>
          <a:off x="0" y="0"/>
          <a:ext cx="0" cy="0"/>
          <a:chOff x="0" y="0"/>
          <a:chExt cx="0" cy="0"/>
        </a:xfrm>
      </p:grpSpPr>
      <p:sp>
        <p:nvSpPr>
          <p:cNvPr id="7726" name="Google Shape;7726;g1e0fb7b5076_0_21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7" name="Google Shape;7727;g1e0fb7b5076_0_21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7" name="Shape 8127"/>
        <p:cNvGrpSpPr/>
        <p:nvPr/>
      </p:nvGrpSpPr>
      <p:grpSpPr>
        <a:xfrm>
          <a:off x="0" y="0"/>
          <a:ext cx="0" cy="0"/>
          <a:chOff x="0" y="0"/>
          <a:chExt cx="0" cy="0"/>
        </a:xfrm>
      </p:grpSpPr>
      <p:sp>
        <p:nvSpPr>
          <p:cNvPr id="8128" name="Google Shape;8128;g1e0fb7b5076_0_21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9" name="Google Shape;8129;g1e0fb7b5076_0_21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8" name="Shape 8498"/>
        <p:cNvGrpSpPr/>
        <p:nvPr/>
      </p:nvGrpSpPr>
      <p:grpSpPr>
        <a:xfrm>
          <a:off x="0" y="0"/>
          <a:ext cx="0" cy="0"/>
          <a:chOff x="0" y="0"/>
          <a:chExt cx="0" cy="0"/>
        </a:xfrm>
      </p:grpSpPr>
      <p:sp>
        <p:nvSpPr>
          <p:cNvPr id="8499" name="Google Shape;8499;g1e0fb7b5076_0_22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0" name="Google Shape;8500;g1e0fb7b5076_0_22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7" name="Shape 8887"/>
        <p:cNvGrpSpPr/>
        <p:nvPr/>
      </p:nvGrpSpPr>
      <p:grpSpPr>
        <a:xfrm>
          <a:off x="0" y="0"/>
          <a:ext cx="0" cy="0"/>
          <a:chOff x="0" y="0"/>
          <a:chExt cx="0" cy="0"/>
        </a:xfrm>
      </p:grpSpPr>
      <p:sp>
        <p:nvSpPr>
          <p:cNvPr id="8888" name="Google Shape;8888;g1e0fb7b5076_0_22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9" name="Google Shape;8889;g1e0fb7b5076_0_22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8" name="Shape 9318"/>
        <p:cNvGrpSpPr/>
        <p:nvPr/>
      </p:nvGrpSpPr>
      <p:grpSpPr>
        <a:xfrm>
          <a:off x="0" y="0"/>
          <a:ext cx="0" cy="0"/>
          <a:chOff x="0" y="0"/>
          <a:chExt cx="0" cy="0"/>
        </a:xfrm>
      </p:grpSpPr>
      <p:sp>
        <p:nvSpPr>
          <p:cNvPr id="9319" name="Google Shape;9319;g1e0fb7b5076_0_229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0" name="Google Shape;9320;g1e0fb7b5076_0_229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1" name="Shape 10111"/>
        <p:cNvGrpSpPr/>
        <p:nvPr/>
      </p:nvGrpSpPr>
      <p:grpSpPr>
        <a:xfrm>
          <a:off x="0" y="0"/>
          <a:ext cx="0" cy="0"/>
          <a:chOff x="0" y="0"/>
          <a:chExt cx="0" cy="0"/>
        </a:xfrm>
      </p:grpSpPr>
      <p:sp>
        <p:nvSpPr>
          <p:cNvPr id="10112" name="Google Shape;10112;g1e0fb7b5076_0_23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3" name="Google Shape;10113;g1e0fb7b5076_0_23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2" name="Shape 10852"/>
        <p:cNvGrpSpPr/>
        <p:nvPr/>
      </p:nvGrpSpPr>
      <p:grpSpPr>
        <a:xfrm>
          <a:off x="0" y="0"/>
          <a:ext cx="0" cy="0"/>
          <a:chOff x="0" y="0"/>
          <a:chExt cx="0" cy="0"/>
        </a:xfrm>
      </p:grpSpPr>
      <p:sp>
        <p:nvSpPr>
          <p:cNvPr id="10853" name="Google Shape;10853;g1e0fb7b5076_0_24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4" name="Google Shape;10854;g1e0fb7b5076_0_24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5" name="Shape 11545"/>
        <p:cNvGrpSpPr/>
        <p:nvPr/>
      </p:nvGrpSpPr>
      <p:grpSpPr>
        <a:xfrm>
          <a:off x="0" y="0"/>
          <a:ext cx="0" cy="0"/>
          <a:chOff x="0" y="0"/>
          <a:chExt cx="0" cy="0"/>
        </a:xfrm>
      </p:grpSpPr>
      <p:sp>
        <p:nvSpPr>
          <p:cNvPr id="11546" name="Google Shape;11546;g1e0fb7b5076_0_25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7" name="Google Shape;11547;g1e0fb7b5076_0_25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7" name="Shape 11847"/>
        <p:cNvGrpSpPr/>
        <p:nvPr/>
      </p:nvGrpSpPr>
      <p:grpSpPr>
        <a:xfrm>
          <a:off x="0" y="0"/>
          <a:ext cx="0" cy="0"/>
          <a:chOff x="0" y="0"/>
          <a:chExt cx="0" cy="0"/>
        </a:xfrm>
      </p:grpSpPr>
      <p:sp>
        <p:nvSpPr>
          <p:cNvPr id="11848" name="Google Shape;11848;g1e0fb7b5076_0_25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9" name="Google Shape;11849;g1e0fb7b5076_0_25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7" name="Shape 12487"/>
        <p:cNvGrpSpPr/>
        <p:nvPr/>
      </p:nvGrpSpPr>
      <p:grpSpPr>
        <a:xfrm>
          <a:off x="0" y="0"/>
          <a:ext cx="0" cy="0"/>
          <a:chOff x="0" y="0"/>
          <a:chExt cx="0" cy="0"/>
        </a:xfrm>
      </p:grpSpPr>
      <p:sp>
        <p:nvSpPr>
          <p:cNvPr id="12488" name="Google Shape;12488;g1e0fb7b5076_0_28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89" name="Google Shape;12489;g1e0fb7b5076_0_28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e0fb7b50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1e0fb7b50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1910c9cffe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1910c9cffe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e0fb7b507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1e0fb7b507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1e0fb7b507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1e0fb7b507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45613"/>
            <a:ext cx="4542300" cy="22284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300">
                <a:latin typeface="Krona One"/>
                <a:ea typeface="Krona One"/>
                <a:cs typeface="Krona One"/>
                <a:sym typeface="Krona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6" y="2772925"/>
            <a:ext cx="45423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ph idx="2" type="pic"/>
          </p:nvPr>
        </p:nvSpPr>
        <p:spPr>
          <a:xfrm>
            <a:off x="5429962" y="298650"/>
            <a:ext cx="3453300" cy="4546200"/>
          </a:xfrm>
          <a:prstGeom prst="rect">
            <a:avLst/>
          </a:prstGeom>
          <a:noFill/>
          <a:ln>
            <a:noFill/>
          </a:ln>
        </p:spPr>
      </p:sp>
      <p:grpSp>
        <p:nvGrpSpPr>
          <p:cNvPr id="12" name="Google Shape;12;p2"/>
          <p:cNvGrpSpPr/>
          <p:nvPr/>
        </p:nvGrpSpPr>
        <p:grpSpPr>
          <a:xfrm>
            <a:off x="260815" y="-157173"/>
            <a:ext cx="2258169" cy="411567"/>
            <a:chOff x="475325" y="-101075"/>
            <a:chExt cx="2610600" cy="475800"/>
          </a:xfrm>
        </p:grpSpPr>
        <p:sp>
          <p:nvSpPr>
            <p:cNvPr id="13" name="Google Shape;13;p2"/>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0" name="Shape 110"/>
        <p:cNvGrpSpPr/>
        <p:nvPr/>
      </p:nvGrpSpPr>
      <p:grpSpPr>
        <a:xfrm>
          <a:off x="0" y="0"/>
          <a:ext cx="0" cy="0"/>
          <a:chOff x="0" y="0"/>
          <a:chExt cx="0" cy="0"/>
        </a:xfrm>
      </p:grpSpPr>
      <p:sp>
        <p:nvSpPr>
          <p:cNvPr id="111" name="Google Shape;111;p11"/>
          <p:cNvSpPr txBox="1"/>
          <p:nvPr>
            <p:ph hasCustomPrompt="1" type="title"/>
          </p:nvPr>
        </p:nvSpPr>
        <p:spPr>
          <a:xfrm>
            <a:off x="713225" y="973900"/>
            <a:ext cx="4329900" cy="1574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2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2" name="Google Shape;112;p11"/>
          <p:cNvSpPr txBox="1"/>
          <p:nvPr>
            <p:ph idx="1" type="subTitle"/>
          </p:nvPr>
        </p:nvSpPr>
        <p:spPr>
          <a:xfrm>
            <a:off x="713225" y="2436625"/>
            <a:ext cx="43299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113" name="Google Shape;113;p11"/>
          <p:cNvSpPr/>
          <p:nvPr>
            <p:ph idx="2" type="pic"/>
          </p:nvPr>
        </p:nvSpPr>
        <p:spPr>
          <a:xfrm>
            <a:off x="5435950" y="298650"/>
            <a:ext cx="3447300" cy="45462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4" name="Shape 11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5" name="Shape 115"/>
        <p:cNvGrpSpPr/>
        <p:nvPr/>
      </p:nvGrpSpPr>
      <p:grpSpPr>
        <a:xfrm>
          <a:off x="0" y="0"/>
          <a:ext cx="0" cy="0"/>
          <a:chOff x="0" y="0"/>
          <a:chExt cx="0" cy="0"/>
        </a:xfrm>
      </p:grpSpPr>
      <p:sp>
        <p:nvSpPr>
          <p:cNvPr id="116" name="Google Shape;11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117" name="Google Shape;117;p13"/>
          <p:cNvSpPr txBox="1"/>
          <p:nvPr>
            <p:ph hasCustomPrompt="1" idx="2" type="title"/>
          </p:nvPr>
        </p:nvSpPr>
        <p:spPr>
          <a:xfrm>
            <a:off x="1134510" y="1569950"/>
            <a:ext cx="1664700" cy="622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4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p:nvPr>
            <p:ph hasCustomPrompt="1" idx="3" type="title"/>
          </p:nvPr>
        </p:nvSpPr>
        <p:spPr>
          <a:xfrm>
            <a:off x="3739718" y="1569950"/>
            <a:ext cx="1664700" cy="622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4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p:nvPr>
            <p:ph hasCustomPrompt="1" idx="4" type="title"/>
          </p:nvPr>
        </p:nvSpPr>
        <p:spPr>
          <a:xfrm>
            <a:off x="6344943" y="1569950"/>
            <a:ext cx="1664700" cy="622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4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p:nvPr>
            <p:ph idx="1" type="subTitle"/>
          </p:nvPr>
        </p:nvSpPr>
        <p:spPr>
          <a:xfrm>
            <a:off x="719975" y="2272575"/>
            <a:ext cx="2493600" cy="4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1800">
                <a:solidFill>
                  <a:schemeClr val="lt1"/>
                </a:solidFill>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1" name="Google Shape;121;p13"/>
          <p:cNvSpPr txBox="1"/>
          <p:nvPr>
            <p:ph idx="5" type="subTitle"/>
          </p:nvPr>
        </p:nvSpPr>
        <p:spPr>
          <a:xfrm>
            <a:off x="3325200" y="2272575"/>
            <a:ext cx="2493600" cy="4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1800">
                <a:solidFill>
                  <a:schemeClr val="lt1"/>
                </a:solidFill>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 name="Google Shape;122;p13"/>
          <p:cNvSpPr txBox="1"/>
          <p:nvPr>
            <p:ph idx="6" type="subTitle"/>
          </p:nvPr>
        </p:nvSpPr>
        <p:spPr>
          <a:xfrm>
            <a:off x="5930425" y="2272575"/>
            <a:ext cx="2493600" cy="4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1800">
                <a:solidFill>
                  <a:schemeClr val="lt1"/>
                </a:solidFill>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23" name="Google Shape;123;p13"/>
          <p:cNvGrpSpPr/>
          <p:nvPr/>
        </p:nvGrpSpPr>
        <p:grpSpPr>
          <a:xfrm>
            <a:off x="-323282" y="539509"/>
            <a:ext cx="733488" cy="1103120"/>
            <a:chOff x="3161850" y="2826350"/>
            <a:chExt cx="1416000" cy="2129575"/>
          </a:xfrm>
        </p:grpSpPr>
        <p:sp>
          <p:nvSpPr>
            <p:cNvPr id="124" name="Google Shape;124;p13"/>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26" name="Shape 126"/>
        <p:cNvGrpSpPr/>
        <p:nvPr/>
      </p:nvGrpSpPr>
      <p:grpSpPr>
        <a:xfrm>
          <a:off x="0" y="0"/>
          <a:ext cx="0" cy="0"/>
          <a:chOff x="0" y="0"/>
          <a:chExt cx="0" cy="0"/>
        </a:xfrm>
      </p:grpSpPr>
      <p:sp>
        <p:nvSpPr>
          <p:cNvPr id="127" name="Google Shape;127;p14"/>
          <p:cNvSpPr txBox="1"/>
          <p:nvPr>
            <p:ph type="title"/>
          </p:nvPr>
        </p:nvSpPr>
        <p:spPr>
          <a:xfrm>
            <a:off x="1725300" y="447425"/>
            <a:ext cx="3021300" cy="48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2500"/>
              <a:buNone/>
              <a:defRPr>
                <a:solidFill>
                  <a:schemeClr val="lt1"/>
                </a:solidFill>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grpSp>
        <p:nvGrpSpPr>
          <p:cNvPr id="128" name="Google Shape;128;p14"/>
          <p:cNvGrpSpPr/>
          <p:nvPr/>
        </p:nvGrpSpPr>
        <p:grpSpPr>
          <a:xfrm>
            <a:off x="3453" y="4751337"/>
            <a:ext cx="8752175" cy="83054"/>
            <a:chOff x="-141250" y="4785200"/>
            <a:chExt cx="8295900" cy="83038"/>
          </a:xfrm>
        </p:grpSpPr>
        <p:cxnSp>
          <p:nvCxnSpPr>
            <p:cNvPr id="129" name="Google Shape;129;p14"/>
            <p:cNvCxnSpPr/>
            <p:nvPr/>
          </p:nvCxnSpPr>
          <p:spPr>
            <a:xfrm>
              <a:off x="-141250" y="4785200"/>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130" name="Google Shape;130;p14"/>
            <p:cNvCxnSpPr/>
            <p:nvPr/>
          </p:nvCxnSpPr>
          <p:spPr>
            <a:xfrm>
              <a:off x="-141250" y="4868238"/>
              <a:ext cx="8295900" cy="0"/>
            </a:xfrm>
            <a:prstGeom prst="straightConnector1">
              <a:avLst/>
            </a:prstGeom>
            <a:noFill/>
            <a:ln cap="flat" cmpd="sng" w="19050">
              <a:solidFill>
                <a:schemeClr val="dk1"/>
              </a:solidFill>
              <a:prstDash val="solid"/>
              <a:round/>
              <a:headEnd len="med" w="med" type="none"/>
              <a:tailEnd len="med" w="med" type="none"/>
            </a:ln>
          </p:spPr>
        </p:cxnSp>
      </p:grpSp>
      <p:pic>
        <p:nvPicPr>
          <p:cNvPr id="131" name="Google Shape;131;p14"/>
          <p:cNvPicPr preferRelativeResize="0"/>
          <p:nvPr/>
        </p:nvPicPr>
        <p:blipFill rotWithShape="1">
          <a:blip r:embed="rId2">
            <a:alphaModFix/>
          </a:blip>
          <a:srcRect b="1545" l="430" r="62761" t="0"/>
          <a:stretch/>
        </p:blipFill>
        <p:spPr>
          <a:xfrm flipH="1">
            <a:off x="8612725" y="298650"/>
            <a:ext cx="270450" cy="4546200"/>
          </a:xfrm>
          <a:prstGeom prst="rect">
            <a:avLst/>
          </a:prstGeom>
          <a:noFill/>
          <a:ln>
            <a:noFill/>
          </a:ln>
        </p:spPr>
      </p:pic>
      <p:grpSp>
        <p:nvGrpSpPr>
          <p:cNvPr id="132" name="Google Shape;132;p14"/>
          <p:cNvGrpSpPr/>
          <p:nvPr/>
        </p:nvGrpSpPr>
        <p:grpSpPr>
          <a:xfrm rot="10800000">
            <a:off x="8752165" y="364345"/>
            <a:ext cx="905957" cy="1362715"/>
            <a:chOff x="3161850" y="2826350"/>
            <a:chExt cx="1416000" cy="2129575"/>
          </a:xfrm>
        </p:grpSpPr>
        <p:sp>
          <p:nvSpPr>
            <p:cNvPr id="133" name="Google Shape;133;p14"/>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14"/>
          <p:cNvGrpSpPr/>
          <p:nvPr/>
        </p:nvGrpSpPr>
        <p:grpSpPr>
          <a:xfrm>
            <a:off x="2212240" y="-200148"/>
            <a:ext cx="2258169" cy="411567"/>
            <a:chOff x="475325" y="-101075"/>
            <a:chExt cx="2610600" cy="475800"/>
          </a:xfrm>
        </p:grpSpPr>
        <p:sp>
          <p:nvSpPr>
            <p:cNvPr id="136" name="Google Shape;136;p14"/>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 name="Google Shape;139;p14"/>
          <p:cNvGrpSpPr/>
          <p:nvPr/>
        </p:nvGrpSpPr>
        <p:grpSpPr>
          <a:xfrm rot="5400000">
            <a:off x="-756851" y="3078352"/>
            <a:ext cx="1290583" cy="869740"/>
            <a:chOff x="2380650" y="3682875"/>
            <a:chExt cx="2044650" cy="622800"/>
          </a:xfrm>
        </p:grpSpPr>
        <p:sp>
          <p:nvSpPr>
            <p:cNvPr id="140" name="Google Shape;140;p14"/>
            <p:cNvSpPr/>
            <p:nvPr/>
          </p:nvSpPr>
          <p:spPr>
            <a:xfrm>
              <a:off x="238065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a:off x="2736113"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a:off x="3091575"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a:off x="3447038"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4"/>
            <p:cNvSpPr/>
            <p:nvPr/>
          </p:nvSpPr>
          <p:spPr>
            <a:xfrm>
              <a:off x="380250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145" name="Shape 145"/>
        <p:cNvGrpSpPr/>
        <p:nvPr/>
      </p:nvGrpSpPr>
      <p:grpSpPr>
        <a:xfrm>
          <a:off x="0" y="0"/>
          <a:ext cx="0" cy="0"/>
          <a:chOff x="0" y="0"/>
          <a:chExt cx="0" cy="0"/>
        </a:xfrm>
      </p:grpSpPr>
      <p:sp>
        <p:nvSpPr>
          <p:cNvPr id="146" name="Google Shape;146;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5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grpSp>
        <p:nvGrpSpPr>
          <p:cNvPr id="147" name="Google Shape;147;p15"/>
          <p:cNvGrpSpPr/>
          <p:nvPr/>
        </p:nvGrpSpPr>
        <p:grpSpPr>
          <a:xfrm>
            <a:off x="3453" y="4751337"/>
            <a:ext cx="8752175" cy="83054"/>
            <a:chOff x="-141250" y="4785200"/>
            <a:chExt cx="8295900" cy="83038"/>
          </a:xfrm>
        </p:grpSpPr>
        <p:cxnSp>
          <p:nvCxnSpPr>
            <p:cNvPr id="148" name="Google Shape;148;p15"/>
            <p:cNvCxnSpPr/>
            <p:nvPr/>
          </p:nvCxnSpPr>
          <p:spPr>
            <a:xfrm>
              <a:off x="-141250" y="4785200"/>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149" name="Google Shape;149;p15"/>
            <p:cNvCxnSpPr/>
            <p:nvPr/>
          </p:nvCxnSpPr>
          <p:spPr>
            <a:xfrm>
              <a:off x="-141250" y="4868238"/>
              <a:ext cx="8295900" cy="0"/>
            </a:xfrm>
            <a:prstGeom prst="straightConnector1">
              <a:avLst/>
            </a:prstGeom>
            <a:noFill/>
            <a:ln cap="flat" cmpd="sng" w="19050">
              <a:solidFill>
                <a:schemeClr val="dk1"/>
              </a:solidFill>
              <a:prstDash val="solid"/>
              <a:round/>
              <a:headEnd len="med" w="med" type="none"/>
              <a:tailEnd len="med" w="med" type="none"/>
            </a:ln>
          </p:spPr>
        </p:cxnSp>
      </p:grpSp>
      <p:pic>
        <p:nvPicPr>
          <p:cNvPr id="150" name="Google Shape;150;p15"/>
          <p:cNvPicPr preferRelativeResize="0"/>
          <p:nvPr/>
        </p:nvPicPr>
        <p:blipFill rotWithShape="1">
          <a:blip r:embed="rId2">
            <a:alphaModFix/>
          </a:blip>
          <a:srcRect b="1545" l="430" r="62761" t="0"/>
          <a:stretch/>
        </p:blipFill>
        <p:spPr>
          <a:xfrm flipH="1">
            <a:off x="8612725" y="298650"/>
            <a:ext cx="270450" cy="4546200"/>
          </a:xfrm>
          <a:prstGeom prst="rect">
            <a:avLst/>
          </a:prstGeom>
          <a:noFill/>
          <a:ln>
            <a:noFill/>
          </a:ln>
        </p:spPr>
      </p:pic>
      <p:grpSp>
        <p:nvGrpSpPr>
          <p:cNvPr id="151" name="Google Shape;151;p15"/>
          <p:cNvGrpSpPr/>
          <p:nvPr/>
        </p:nvGrpSpPr>
        <p:grpSpPr>
          <a:xfrm rot="10800000">
            <a:off x="8752165" y="364345"/>
            <a:ext cx="905957" cy="1362715"/>
            <a:chOff x="3161850" y="2826350"/>
            <a:chExt cx="1416000" cy="2129575"/>
          </a:xfrm>
        </p:grpSpPr>
        <p:sp>
          <p:nvSpPr>
            <p:cNvPr id="152" name="Google Shape;152;p15"/>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5"/>
          <p:cNvGrpSpPr/>
          <p:nvPr/>
        </p:nvGrpSpPr>
        <p:grpSpPr>
          <a:xfrm>
            <a:off x="2212240" y="-200148"/>
            <a:ext cx="2258169" cy="411567"/>
            <a:chOff x="475325" y="-101075"/>
            <a:chExt cx="2610600" cy="475800"/>
          </a:xfrm>
        </p:grpSpPr>
        <p:sp>
          <p:nvSpPr>
            <p:cNvPr id="155" name="Google Shape;155;p15"/>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5"/>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 name="Google Shape;158;p15"/>
          <p:cNvGrpSpPr/>
          <p:nvPr/>
        </p:nvGrpSpPr>
        <p:grpSpPr>
          <a:xfrm rot="5400000">
            <a:off x="-568801" y="3020302"/>
            <a:ext cx="1290583" cy="869740"/>
            <a:chOff x="2380650" y="3682875"/>
            <a:chExt cx="2044650" cy="622800"/>
          </a:xfrm>
        </p:grpSpPr>
        <p:sp>
          <p:nvSpPr>
            <p:cNvPr id="159" name="Google Shape;159;p15"/>
            <p:cNvSpPr/>
            <p:nvPr/>
          </p:nvSpPr>
          <p:spPr>
            <a:xfrm>
              <a:off x="238065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5"/>
            <p:cNvSpPr/>
            <p:nvPr/>
          </p:nvSpPr>
          <p:spPr>
            <a:xfrm>
              <a:off x="2736113"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p:nvPr/>
          </p:nvSpPr>
          <p:spPr>
            <a:xfrm>
              <a:off x="3091575"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p:nvPr/>
          </p:nvSpPr>
          <p:spPr>
            <a:xfrm>
              <a:off x="3447038"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
            <p:cNvSpPr/>
            <p:nvPr/>
          </p:nvSpPr>
          <p:spPr>
            <a:xfrm>
              <a:off x="380250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_1">
    <p:spTree>
      <p:nvGrpSpPr>
        <p:cNvPr id="164" name="Shape 164"/>
        <p:cNvGrpSpPr/>
        <p:nvPr/>
      </p:nvGrpSpPr>
      <p:grpSpPr>
        <a:xfrm>
          <a:off x="0" y="0"/>
          <a:ext cx="0" cy="0"/>
          <a:chOff x="0" y="0"/>
          <a:chExt cx="0" cy="0"/>
        </a:xfrm>
      </p:grpSpPr>
      <p:sp>
        <p:nvSpPr>
          <p:cNvPr id="165" name="Google Shape;16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pic>
        <p:nvPicPr>
          <p:cNvPr id="166" name="Google Shape;166;p16"/>
          <p:cNvPicPr preferRelativeResize="0"/>
          <p:nvPr/>
        </p:nvPicPr>
        <p:blipFill rotWithShape="1">
          <a:blip r:embed="rId2">
            <a:alphaModFix/>
          </a:blip>
          <a:srcRect b="616" l="423" r="11401" t="0"/>
          <a:stretch/>
        </p:blipFill>
        <p:spPr>
          <a:xfrm>
            <a:off x="260825" y="298650"/>
            <a:ext cx="310525" cy="4546200"/>
          </a:xfrm>
          <a:prstGeom prst="rect">
            <a:avLst/>
          </a:prstGeom>
          <a:noFill/>
          <a:ln>
            <a:noFill/>
          </a:ln>
        </p:spPr>
      </p:pic>
      <p:pic>
        <p:nvPicPr>
          <p:cNvPr id="167" name="Google Shape;167;p16"/>
          <p:cNvPicPr preferRelativeResize="0"/>
          <p:nvPr/>
        </p:nvPicPr>
        <p:blipFill rotWithShape="1">
          <a:blip r:embed="rId2">
            <a:alphaModFix/>
          </a:blip>
          <a:srcRect b="616" l="423" r="11401" t="0"/>
          <a:stretch/>
        </p:blipFill>
        <p:spPr>
          <a:xfrm>
            <a:off x="8572650" y="298650"/>
            <a:ext cx="310525" cy="4546200"/>
          </a:xfrm>
          <a:prstGeom prst="rect">
            <a:avLst/>
          </a:prstGeom>
          <a:noFill/>
          <a:ln>
            <a:noFill/>
          </a:ln>
        </p:spPr>
      </p:pic>
      <p:grpSp>
        <p:nvGrpSpPr>
          <p:cNvPr id="168" name="Google Shape;168;p16"/>
          <p:cNvGrpSpPr/>
          <p:nvPr/>
        </p:nvGrpSpPr>
        <p:grpSpPr>
          <a:xfrm>
            <a:off x="8680768" y="233609"/>
            <a:ext cx="733488" cy="1103120"/>
            <a:chOff x="3161850" y="2826350"/>
            <a:chExt cx="1416000" cy="2129575"/>
          </a:xfrm>
        </p:grpSpPr>
        <p:sp>
          <p:nvSpPr>
            <p:cNvPr id="169" name="Google Shape;169;p16"/>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6"/>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16"/>
          <p:cNvGrpSpPr/>
          <p:nvPr/>
        </p:nvGrpSpPr>
        <p:grpSpPr>
          <a:xfrm flipH="1" rot="10800000">
            <a:off x="-449930" y="3656495"/>
            <a:ext cx="905957" cy="1362715"/>
            <a:chOff x="3161850" y="2826350"/>
            <a:chExt cx="1416000" cy="2129575"/>
          </a:xfrm>
        </p:grpSpPr>
        <p:sp>
          <p:nvSpPr>
            <p:cNvPr id="172" name="Google Shape;172;p16"/>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6"/>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6"/>
          <p:cNvGrpSpPr/>
          <p:nvPr/>
        </p:nvGrpSpPr>
        <p:grpSpPr>
          <a:xfrm flipH="1">
            <a:off x="5133083" y="-112923"/>
            <a:ext cx="2258169" cy="411567"/>
            <a:chOff x="475325" y="-101075"/>
            <a:chExt cx="2610600" cy="475800"/>
          </a:xfrm>
        </p:grpSpPr>
        <p:sp>
          <p:nvSpPr>
            <p:cNvPr id="175" name="Google Shape;175;p16"/>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78" name="Shape 178"/>
        <p:cNvGrpSpPr/>
        <p:nvPr/>
      </p:nvGrpSpPr>
      <p:grpSpPr>
        <a:xfrm>
          <a:off x="0" y="0"/>
          <a:ext cx="0" cy="0"/>
          <a:chOff x="0" y="0"/>
          <a:chExt cx="0" cy="0"/>
        </a:xfrm>
      </p:grpSpPr>
      <p:sp>
        <p:nvSpPr>
          <p:cNvPr id="179" name="Google Shape;179;p17"/>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180" name="Google Shape;180;p17"/>
          <p:cNvSpPr txBox="1"/>
          <p:nvPr>
            <p:ph idx="1" type="body"/>
          </p:nvPr>
        </p:nvSpPr>
        <p:spPr>
          <a:xfrm>
            <a:off x="713250" y="1248850"/>
            <a:ext cx="6788700" cy="3355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a:lvl1pPr>
            <a:lvl2pPr indent="-330200" lvl="1" marL="914400" rtl="0">
              <a:lnSpc>
                <a:spcPct val="100000"/>
              </a:lnSpc>
              <a:spcBef>
                <a:spcPts val="0"/>
              </a:spcBef>
              <a:spcAft>
                <a:spcPts val="0"/>
              </a:spcAft>
              <a:buSzPts val="1600"/>
              <a:buChar char="○"/>
              <a:defRPr/>
            </a:lvl2pPr>
            <a:lvl3pPr indent="-330200" lvl="2" marL="1371600" rtl="0">
              <a:lnSpc>
                <a:spcPct val="100000"/>
              </a:lnSpc>
              <a:spcBef>
                <a:spcPts val="0"/>
              </a:spcBef>
              <a:spcAft>
                <a:spcPts val="0"/>
              </a:spcAft>
              <a:buSzPts val="1600"/>
              <a:buChar char="■"/>
              <a:defRPr/>
            </a:lvl3pPr>
            <a:lvl4pPr indent="-330200" lvl="3" marL="1828800" rtl="0">
              <a:lnSpc>
                <a:spcPct val="100000"/>
              </a:lnSpc>
              <a:spcBef>
                <a:spcPts val="0"/>
              </a:spcBef>
              <a:spcAft>
                <a:spcPts val="0"/>
              </a:spcAft>
              <a:buSzPts val="1600"/>
              <a:buChar char="●"/>
              <a:defRPr/>
            </a:lvl4pPr>
            <a:lvl5pPr indent="-330200" lvl="4" marL="2286000" rtl="0">
              <a:lnSpc>
                <a:spcPct val="100000"/>
              </a:lnSpc>
              <a:spcBef>
                <a:spcPts val="0"/>
              </a:spcBef>
              <a:spcAft>
                <a:spcPts val="0"/>
              </a:spcAft>
              <a:buSzPts val="1600"/>
              <a:buChar char="○"/>
              <a:defRPr/>
            </a:lvl5pPr>
            <a:lvl6pPr indent="-330200" lvl="5" marL="2743200" rtl="0">
              <a:lnSpc>
                <a:spcPct val="100000"/>
              </a:lnSpc>
              <a:spcBef>
                <a:spcPts val="0"/>
              </a:spcBef>
              <a:spcAft>
                <a:spcPts val="0"/>
              </a:spcAft>
              <a:buSzPts val="1600"/>
              <a:buChar char="■"/>
              <a:defRPr/>
            </a:lvl6pPr>
            <a:lvl7pPr indent="-330200" lvl="6" marL="3200400" rtl="0">
              <a:lnSpc>
                <a:spcPct val="100000"/>
              </a:lnSpc>
              <a:spcBef>
                <a:spcPts val="0"/>
              </a:spcBef>
              <a:spcAft>
                <a:spcPts val="0"/>
              </a:spcAft>
              <a:buSzPts val="1600"/>
              <a:buChar char="●"/>
              <a:defRPr/>
            </a:lvl7pPr>
            <a:lvl8pPr indent="-330200" lvl="7" marL="3657600" rtl="0">
              <a:lnSpc>
                <a:spcPct val="100000"/>
              </a:lnSpc>
              <a:spcBef>
                <a:spcPts val="0"/>
              </a:spcBef>
              <a:spcAft>
                <a:spcPts val="0"/>
              </a:spcAft>
              <a:buSzPts val="1600"/>
              <a:buChar char="○"/>
              <a:defRPr/>
            </a:lvl8pPr>
            <a:lvl9pPr indent="-330200" lvl="8" marL="4114800" rtl="0">
              <a:lnSpc>
                <a:spcPct val="100000"/>
              </a:lnSpc>
              <a:spcBef>
                <a:spcPts val="0"/>
              </a:spcBef>
              <a:spcAft>
                <a:spcPts val="0"/>
              </a:spcAft>
              <a:buSzPts val="1600"/>
              <a:buChar char="■"/>
              <a:defRPr/>
            </a:lvl9pPr>
          </a:lstStyle>
          <a:p/>
        </p:txBody>
      </p:sp>
      <p:grpSp>
        <p:nvGrpSpPr>
          <p:cNvPr id="181" name="Google Shape;181;p17"/>
          <p:cNvGrpSpPr/>
          <p:nvPr/>
        </p:nvGrpSpPr>
        <p:grpSpPr>
          <a:xfrm>
            <a:off x="-55075" y="4669950"/>
            <a:ext cx="8295900" cy="166075"/>
            <a:chOff x="-141250" y="4785200"/>
            <a:chExt cx="8295900" cy="166075"/>
          </a:xfrm>
        </p:grpSpPr>
        <p:cxnSp>
          <p:nvCxnSpPr>
            <p:cNvPr id="182" name="Google Shape;182;p17"/>
            <p:cNvCxnSpPr/>
            <p:nvPr/>
          </p:nvCxnSpPr>
          <p:spPr>
            <a:xfrm>
              <a:off x="-141250" y="4785200"/>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183" name="Google Shape;183;p17"/>
            <p:cNvCxnSpPr/>
            <p:nvPr/>
          </p:nvCxnSpPr>
          <p:spPr>
            <a:xfrm>
              <a:off x="-141250" y="4868238"/>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184" name="Google Shape;184;p17"/>
            <p:cNvCxnSpPr/>
            <p:nvPr/>
          </p:nvCxnSpPr>
          <p:spPr>
            <a:xfrm>
              <a:off x="-141250" y="4951275"/>
              <a:ext cx="8295900" cy="0"/>
            </a:xfrm>
            <a:prstGeom prst="straightConnector1">
              <a:avLst/>
            </a:prstGeom>
            <a:noFill/>
            <a:ln cap="flat" cmpd="sng" w="19050">
              <a:solidFill>
                <a:schemeClr val="dk1"/>
              </a:solidFill>
              <a:prstDash val="solid"/>
              <a:round/>
              <a:headEnd len="med" w="med" type="none"/>
              <a:tailEnd len="med" w="med" type="none"/>
            </a:ln>
          </p:spPr>
        </p:cxnSp>
      </p:grpSp>
      <p:grpSp>
        <p:nvGrpSpPr>
          <p:cNvPr id="185" name="Google Shape;185;p17"/>
          <p:cNvGrpSpPr/>
          <p:nvPr/>
        </p:nvGrpSpPr>
        <p:grpSpPr>
          <a:xfrm>
            <a:off x="-645727" y="298650"/>
            <a:ext cx="1207111" cy="950200"/>
            <a:chOff x="3032900" y="-50325"/>
            <a:chExt cx="2905200" cy="1242254"/>
          </a:xfrm>
        </p:grpSpPr>
        <p:sp>
          <p:nvSpPr>
            <p:cNvPr id="186" name="Google Shape;186;p17"/>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7"/>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7"/>
          <p:cNvGrpSpPr/>
          <p:nvPr/>
        </p:nvGrpSpPr>
        <p:grpSpPr>
          <a:xfrm rot="5400000">
            <a:off x="8097640" y="1558489"/>
            <a:ext cx="2258169" cy="411567"/>
            <a:chOff x="475325" y="-101075"/>
            <a:chExt cx="2610600" cy="475800"/>
          </a:xfrm>
        </p:grpSpPr>
        <p:sp>
          <p:nvSpPr>
            <p:cNvPr id="190" name="Google Shape;190;p17"/>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93" name="Shape 193"/>
        <p:cNvGrpSpPr/>
        <p:nvPr/>
      </p:nvGrpSpPr>
      <p:grpSpPr>
        <a:xfrm>
          <a:off x="0" y="0"/>
          <a:ext cx="0" cy="0"/>
          <a:chOff x="0" y="0"/>
          <a:chExt cx="0" cy="0"/>
        </a:xfrm>
      </p:grpSpPr>
      <p:sp>
        <p:nvSpPr>
          <p:cNvPr id="194" name="Google Shape;194;p18"/>
          <p:cNvSpPr txBox="1"/>
          <p:nvPr>
            <p:ph type="title"/>
          </p:nvPr>
        </p:nvSpPr>
        <p:spPr>
          <a:xfrm>
            <a:off x="713225" y="3186950"/>
            <a:ext cx="3957000" cy="580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195" name="Google Shape;195;p18"/>
          <p:cNvSpPr txBox="1"/>
          <p:nvPr>
            <p:ph idx="1" type="subTitle"/>
          </p:nvPr>
        </p:nvSpPr>
        <p:spPr>
          <a:xfrm>
            <a:off x="713225" y="3709575"/>
            <a:ext cx="3957000" cy="84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196" name="Google Shape;196;p18"/>
          <p:cNvGrpSpPr/>
          <p:nvPr/>
        </p:nvGrpSpPr>
        <p:grpSpPr>
          <a:xfrm flipH="1">
            <a:off x="-65009" y="4668575"/>
            <a:ext cx="5513455" cy="166075"/>
            <a:chOff x="-141250" y="4785200"/>
            <a:chExt cx="8295900" cy="166075"/>
          </a:xfrm>
        </p:grpSpPr>
        <p:cxnSp>
          <p:nvCxnSpPr>
            <p:cNvPr id="197" name="Google Shape;197;p18"/>
            <p:cNvCxnSpPr/>
            <p:nvPr/>
          </p:nvCxnSpPr>
          <p:spPr>
            <a:xfrm>
              <a:off x="-141250" y="4785200"/>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198" name="Google Shape;198;p18"/>
            <p:cNvCxnSpPr/>
            <p:nvPr/>
          </p:nvCxnSpPr>
          <p:spPr>
            <a:xfrm>
              <a:off x="-141250" y="4868238"/>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199" name="Google Shape;199;p18"/>
            <p:cNvCxnSpPr/>
            <p:nvPr/>
          </p:nvCxnSpPr>
          <p:spPr>
            <a:xfrm>
              <a:off x="-141250" y="4951275"/>
              <a:ext cx="8295900" cy="0"/>
            </a:xfrm>
            <a:prstGeom prst="straightConnector1">
              <a:avLst/>
            </a:prstGeom>
            <a:noFill/>
            <a:ln cap="flat" cmpd="sng" w="19050">
              <a:solidFill>
                <a:schemeClr val="dk1"/>
              </a:solidFill>
              <a:prstDash val="solid"/>
              <a:round/>
              <a:headEnd len="med" w="med" type="none"/>
              <a:tailEnd len="med" w="med" type="none"/>
            </a:ln>
          </p:spPr>
        </p:cxnSp>
      </p:grpSp>
      <p:grpSp>
        <p:nvGrpSpPr>
          <p:cNvPr id="200" name="Google Shape;200;p18"/>
          <p:cNvGrpSpPr/>
          <p:nvPr/>
        </p:nvGrpSpPr>
        <p:grpSpPr>
          <a:xfrm flipH="1">
            <a:off x="6829177" y="-231198"/>
            <a:ext cx="2258169" cy="411567"/>
            <a:chOff x="475325" y="-101075"/>
            <a:chExt cx="2610600" cy="475800"/>
          </a:xfrm>
        </p:grpSpPr>
        <p:sp>
          <p:nvSpPr>
            <p:cNvPr id="201" name="Google Shape;201;p18"/>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8"/>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8"/>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
    <p:spTree>
      <p:nvGrpSpPr>
        <p:cNvPr id="204" name="Shape 204"/>
        <p:cNvGrpSpPr/>
        <p:nvPr/>
      </p:nvGrpSpPr>
      <p:grpSpPr>
        <a:xfrm>
          <a:off x="0" y="0"/>
          <a:ext cx="0" cy="0"/>
          <a:chOff x="0" y="0"/>
          <a:chExt cx="0" cy="0"/>
        </a:xfrm>
      </p:grpSpPr>
      <p:sp>
        <p:nvSpPr>
          <p:cNvPr id="205" name="Google Shape;205;p19"/>
          <p:cNvSpPr txBox="1"/>
          <p:nvPr>
            <p:ph type="title"/>
          </p:nvPr>
        </p:nvSpPr>
        <p:spPr>
          <a:xfrm>
            <a:off x="713225" y="457625"/>
            <a:ext cx="4775400" cy="6645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206" name="Google Shape;206;p19"/>
          <p:cNvSpPr txBox="1"/>
          <p:nvPr>
            <p:ph idx="1" type="subTitle"/>
          </p:nvPr>
        </p:nvSpPr>
        <p:spPr>
          <a:xfrm>
            <a:off x="713225" y="950704"/>
            <a:ext cx="4775400" cy="59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207" name="Google Shape;207;p19"/>
          <p:cNvGrpSpPr/>
          <p:nvPr/>
        </p:nvGrpSpPr>
        <p:grpSpPr>
          <a:xfrm rot="10800000">
            <a:off x="-325010" y="601857"/>
            <a:ext cx="905957" cy="1362715"/>
            <a:chOff x="3161850" y="2826350"/>
            <a:chExt cx="1416000" cy="2129575"/>
          </a:xfrm>
        </p:grpSpPr>
        <p:sp>
          <p:nvSpPr>
            <p:cNvPr id="208" name="Google Shape;208;p19"/>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9"/>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1">
    <p:spTree>
      <p:nvGrpSpPr>
        <p:cNvPr id="210" name="Shape 210"/>
        <p:cNvGrpSpPr/>
        <p:nvPr/>
      </p:nvGrpSpPr>
      <p:grpSpPr>
        <a:xfrm>
          <a:off x="0" y="0"/>
          <a:ext cx="0" cy="0"/>
          <a:chOff x="0" y="0"/>
          <a:chExt cx="0" cy="0"/>
        </a:xfrm>
      </p:grpSpPr>
      <p:sp>
        <p:nvSpPr>
          <p:cNvPr id="211" name="Google Shape;211;p20"/>
          <p:cNvSpPr txBox="1"/>
          <p:nvPr>
            <p:ph type="title"/>
          </p:nvPr>
        </p:nvSpPr>
        <p:spPr>
          <a:xfrm>
            <a:off x="713250" y="445025"/>
            <a:ext cx="4635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212" name="Google Shape;212;p20"/>
          <p:cNvSpPr txBox="1"/>
          <p:nvPr>
            <p:ph idx="1" type="body"/>
          </p:nvPr>
        </p:nvSpPr>
        <p:spPr>
          <a:xfrm>
            <a:off x="713250" y="1257575"/>
            <a:ext cx="7839600" cy="2373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120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213" name="Google Shape;213;p20"/>
          <p:cNvGrpSpPr/>
          <p:nvPr/>
        </p:nvGrpSpPr>
        <p:grpSpPr>
          <a:xfrm>
            <a:off x="69223" y="170103"/>
            <a:ext cx="572573" cy="572808"/>
            <a:chOff x="-1474137" y="2796647"/>
            <a:chExt cx="2346611" cy="2346613"/>
          </a:xfrm>
        </p:grpSpPr>
        <p:cxnSp>
          <p:nvCxnSpPr>
            <p:cNvPr id="214" name="Google Shape;214;p20"/>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215" name="Google Shape;215;p20"/>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216" name="Google Shape;216;p20"/>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217" name="Google Shape;217;p20"/>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218" name="Google Shape;218;p20"/>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219" name="Google Shape;219;p20"/>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220" name="Google Shape;220;p20"/>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221" name="Google Shape;221;p20"/>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grpSp>
        <p:nvGrpSpPr>
          <p:cNvPr id="222" name="Google Shape;222;p20"/>
          <p:cNvGrpSpPr/>
          <p:nvPr/>
        </p:nvGrpSpPr>
        <p:grpSpPr>
          <a:xfrm rot="5400000">
            <a:off x="7972440" y="1368327"/>
            <a:ext cx="2258169" cy="411567"/>
            <a:chOff x="475325" y="-101075"/>
            <a:chExt cx="2610600" cy="475800"/>
          </a:xfrm>
        </p:grpSpPr>
        <p:sp>
          <p:nvSpPr>
            <p:cNvPr id="223" name="Google Shape;223;p20"/>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0"/>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0"/>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498600" y="3309400"/>
            <a:ext cx="40419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hasCustomPrompt="1" idx="2" type="title"/>
          </p:nvPr>
        </p:nvSpPr>
        <p:spPr>
          <a:xfrm>
            <a:off x="1603500" y="3309400"/>
            <a:ext cx="1895100" cy="84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 name="Google Shape;19;p3"/>
          <p:cNvSpPr/>
          <p:nvPr>
            <p:ph idx="3" type="pic"/>
          </p:nvPr>
        </p:nvSpPr>
        <p:spPr>
          <a:xfrm>
            <a:off x="1336063" y="738600"/>
            <a:ext cx="6923400" cy="2098200"/>
          </a:xfrm>
          <a:prstGeom prst="round2SameRect">
            <a:avLst>
              <a:gd fmla="val 0" name="adj1"/>
              <a:gd fmla="val 0" name="adj2"/>
            </a:avLst>
          </a:prstGeom>
          <a:noFill/>
          <a:ln>
            <a:noFill/>
          </a:ln>
        </p:spPr>
      </p:sp>
      <p:grpSp>
        <p:nvGrpSpPr>
          <p:cNvPr id="20" name="Google Shape;20;p3"/>
          <p:cNvGrpSpPr/>
          <p:nvPr/>
        </p:nvGrpSpPr>
        <p:grpSpPr>
          <a:xfrm flipH="1">
            <a:off x="932506" y="4668575"/>
            <a:ext cx="8295900" cy="166075"/>
            <a:chOff x="-141250" y="4785200"/>
            <a:chExt cx="8295900" cy="166075"/>
          </a:xfrm>
        </p:grpSpPr>
        <p:cxnSp>
          <p:nvCxnSpPr>
            <p:cNvPr id="21" name="Google Shape;21;p3"/>
            <p:cNvCxnSpPr/>
            <p:nvPr/>
          </p:nvCxnSpPr>
          <p:spPr>
            <a:xfrm>
              <a:off x="-141250" y="4785200"/>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22" name="Google Shape;22;p3"/>
            <p:cNvCxnSpPr/>
            <p:nvPr/>
          </p:nvCxnSpPr>
          <p:spPr>
            <a:xfrm>
              <a:off x="-141250" y="4868238"/>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23" name="Google Shape;23;p3"/>
            <p:cNvCxnSpPr/>
            <p:nvPr/>
          </p:nvCxnSpPr>
          <p:spPr>
            <a:xfrm>
              <a:off x="-141250" y="4951275"/>
              <a:ext cx="8295900" cy="0"/>
            </a:xfrm>
            <a:prstGeom prst="straightConnector1">
              <a:avLst/>
            </a:prstGeom>
            <a:noFill/>
            <a:ln cap="flat" cmpd="sng" w="19050">
              <a:solidFill>
                <a:schemeClr val="dk1"/>
              </a:solidFill>
              <a:prstDash val="solid"/>
              <a:round/>
              <a:headEnd len="med" w="med" type="none"/>
              <a:tailEnd len="med" w="med" type="none"/>
            </a:ln>
          </p:spPr>
        </p:cxnSp>
      </p:grpSp>
      <p:grpSp>
        <p:nvGrpSpPr>
          <p:cNvPr id="24" name="Google Shape;24;p3"/>
          <p:cNvGrpSpPr/>
          <p:nvPr/>
        </p:nvGrpSpPr>
        <p:grpSpPr>
          <a:xfrm flipH="1">
            <a:off x="8476597" y="254400"/>
            <a:ext cx="1207111" cy="950200"/>
            <a:chOff x="3032900" y="-50325"/>
            <a:chExt cx="2905200" cy="1242254"/>
          </a:xfrm>
        </p:grpSpPr>
        <p:sp>
          <p:nvSpPr>
            <p:cNvPr id="25" name="Google Shape;25;p3"/>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3"/>
          <p:cNvGrpSpPr/>
          <p:nvPr/>
        </p:nvGrpSpPr>
        <p:grpSpPr>
          <a:xfrm flipH="1" rot="-5400000">
            <a:off x="-1188028" y="1116039"/>
            <a:ext cx="2258169" cy="411567"/>
            <a:chOff x="475325" y="-101075"/>
            <a:chExt cx="2610600" cy="475800"/>
          </a:xfrm>
        </p:grpSpPr>
        <p:sp>
          <p:nvSpPr>
            <p:cNvPr id="29" name="Google Shape;29;p3"/>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6" name="Shape 226"/>
        <p:cNvGrpSpPr/>
        <p:nvPr/>
      </p:nvGrpSpPr>
      <p:grpSpPr>
        <a:xfrm>
          <a:off x="0" y="0"/>
          <a:ext cx="0" cy="0"/>
          <a:chOff x="0" y="0"/>
          <a:chExt cx="0" cy="0"/>
        </a:xfrm>
      </p:grpSpPr>
      <p:sp>
        <p:nvSpPr>
          <p:cNvPr id="227" name="Google Shape;227;p21"/>
          <p:cNvSpPr txBox="1"/>
          <p:nvPr>
            <p:ph idx="1" type="body"/>
          </p:nvPr>
        </p:nvSpPr>
        <p:spPr>
          <a:xfrm>
            <a:off x="721100" y="1074401"/>
            <a:ext cx="3878100" cy="3106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30200" lvl="1" marL="914400" rtl="0">
              <a:lnSpc>
                <a:spcPct val="115000"/>
              </a:lnSpc>
              <a:spcBef>
                <a:spcPts val="1600"/>
              </a:spcBef>
              <a:spcAft>
                <a:spcPts val="0"/>
              </a:spcAft>
              <a:buSzPts val="1600"/>
              <a:buChar char="○"/>
              <a:defRPr sz="1200"/>
            </a:lvl2pPr>
            <a:lvl3pPr indent="-330200" lvl="2" marL="1371600" rtl="0">
              <a:lnSpc>
                <a:spcPct val="115000"/>
              </a:lnSpc>
              <a:spcBef>
                <a:spcPts val="1600"/>
              </a:spcBef>
              <a:spcAft>
                <a:spcPts val="0"/>
              </a:spcAft>
              <a:buSzPts val="1600"/>
              <a:buChar char="■"/>
              <a:defRPr/>
            </a:lvl3pPr>
            <a:lvl4pPr indent="-330200" lvl="3" marL="1828800" rtl="0">
              <a:lnSpc>
                <a:spcPct val="115000"/>
              </a:lnSpc>
              <a:spcBef>
                <a:spcPts val="1600"/>
              </a:spcBef>
              <a:spcAft>
                <a:spcPts val="0"/>
              </a:spcAft>
              <a:buSzPts val="1600"/>
              <a:buChar char="●"/>
              <a:defRPr/>
            </a:lvl4pPr>
            <a:lvl5pPr indent="-330200" lvl="4" marL="2286000" rtl="0">
              <a:lnSpc>
                <a:spcPct val="115000"/>
              </a:lnSpc>
              <a:spcBef>
                <a:spcPts val="1600"/>
              </a:spcBef>
              <a:spcAft>
                <a:spcPts val="0"/>
              </a:spcAft>
              <a:buSzPts val="1600"/>
              <a:buChar char="○"/>
              <a:defRPr/>
            </a:lvl5pPr>
            <a:lvl6pPr indent="-330200" lvl="5" marL="2743200" rtl="0">
              <a:lnSpc>
                <a:spcPct val="115000"/>
              </a:lnSpc>
              <a:spcBef>
                <a:spcPts val="1600"/>
              </a:spcBef>
              <a:spcAft>
                <a:spcPts val="0"/>
              </a:spcAft>
              <a:buSzPts val="1600"/>
              <a:buChar char="■"/>
              <a:defRPr/>
            </a:lvl6pPr>
            <a:lvl7pPr indent="-330200" lvl="6" marL="3200400" rtl="0">
              <a:lnSpc>
                <a:spcPct val="115000"/>
              </a:lnSpc>
              <a:spcBef>
                <a:spcPts val="1600"/>
              </a:spcBef>
              <a:spcAft>
                <a:spcPts val="0"/>
              </a:spcAft>
              <a:buSzPts val="1600"/>
              <a:buChar char="●"/>
              <a:defRPr/>
            </a:lvl7pPr>
            <a:lvl8pPr indent="-330200" lvl="7" marL="3657600" rtl="0">
              <a:lnSpc>
                <a:spcPct val="115000"/>
              </a:lnSpc>
              <a:spcBef>
                <a:spcPts val="1600"/>
              </a:spcBef>
              <a:spcAft>
                <a:spcPts val="0"/>
              </a:spcAft>
              <a:buSzPts val="1600"/>
              <a:buChar char="○"/>
              <a:defRPr/>
            </a:lvl8pPr>
            <a:lvl9pPr indent="-330200" lvl="8" marL="4114800" rtl="0">
              <a:lnSpc>
                <a:spcPct val="115000"/>
              </a:lnSpc>
              <a:spcBef>
                <a:spcPts val="1600"/>
              </a:spcBef>
              <a:spcAft>
                <a:spcPts val="1600"/>
              </a:spcAft>
              <a:buSzPts val="1600"/>
              <a:buChar char="■"/>
              <a:defRPr/>
            </a:lvl9pPr>
          </a:lstStyle>
          <a:p/>
        </p:txBody>
      </p:sp>
      <p:sp>
        <p:nvSpPr>
          <p:cNvPr id="228" name="Google Shape;228;p21"/>
          <p:cNvSpPr txBox="1"/>
          <p:nvPr>
            <p:ph idx="2" type="body"/>
          </p:nvPr>
        </p:nvSpPr>
        <p:spPr>
          <a:xfrm>
            <a:off x="4544600" y="1017725"/>
            <a:ext cx="3878100" cy="3106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a:lvl1pPr>
            <a:lvl2pPr indent="-330200" lvl="1" marL="914400" rtl="0">
              <a:lnSpc>
                <a:spcPct val="115000"/>
              </a:lnSpc>
              <a:spcBef>
                <a:spcPts val="1000"/>
              </a:spcBef>
              <a:spcAft>
                <a:spcPts val="0"/>
              </a:spcAft>
              <a:buSzPts val="1600"/>
              <a:buChar char="○"/>
              <a:defRPr sz="1200"/>
            </a:lvl2pPr>
            <a:lvl3pPr indent="-330200" lvl="2" marL="1371600" rtl="0">
              <a:lnSpc>
                <a:spcPct val="115000"/>
              </a:lnSpc>
              <a:spcBef>
                <a:spcPts val="1600"/>
              </a:spcBef>
              <a:spcAft>
                <a:spcPts val="0"/>
              </a:spcAft>
              <a:buSzPts val="1600"/>
              <a:buChar char="■"/>
              <a:defRPr/>
            </a:lvl3pPr>
            <a:lvl4pPr indent="-330200" lvl="3" marL="1828800" rtl="0">
              <a:lnSpc>
                <a:spcPct val="115000"/>
              </a:lnSpc>
              <a:spcBef>
                <a:spcPts val="1600"/>
              </a:spcBef>
              <a:spcAft>
                <a:spcPts val="0"/>
              </a:spcAft>
              <a:buSzPts val="1600"/>
              <a:buChar char="●"/>
              <a:defRPr/>
            </a:lvl4pPr>
            <a:lvl5pPr indent="-330200" lvl="4" marL="2286000" rtl="0">
              <a:lnSpc>
                <a:spcPct val="115000"/>
              </a:lnSpc>
              <a:spcBef>
                <a:spcPts val="1600"/>
              </a:spcBef>
              <a:spcAft>
                <a:spcPts val="0"/>
              </a:spcAft>
              <a:buSzPts val="1600"/>
              <a:buChar char="○"/>
              <a:defRPr/>
            </a:lvl5pPr>
            <a:lvl6pPr indent="-330200" lvl="5" marL="2743200" rtl="0">
              <a:lnSpc>
                <a:spcPct val="115000"/>
              </a:lnSpc>
              <a:spcBef>
                <a:spcPts val="1600"/>
              </a:spcBef>
              <a:spcAft>
                <a:spcPts val="0"/>
              </a:spcAft>
              <a:buSzPts val="1600"/>
              <a:buChar char="■"/>
              <a:defRPr/>
            </a:lvl6pPr>
            <a:lvl7pPr indent="-330200" lvl="6" marL="3200400" rtl="0">
              <a:lnSpc>
                <a:spcPct val="115000"/>
              </a:lnSpc>
              <a:spcBef>
                <a:spcPts val="1600"/>
              </a:spcBef>
              <a:spcAft>
                <a:spcPts val="0"/>
              </a:spcAft>
              <a:buSzPts val="1600"/>
              <a:buChar char="●"/>
              <a:defRPr/>
            </a:lvl7pPr>
            <a:lvl8pPr indent="-330200" lvl="7" marL="3657600" rtl="0">
              <a:lnSpc>
                <a:spcPct val="115000"/>
              </a:lnSpc>
              <a:spcBef>
                <a:spcPts val="1600"/>
              </a:spcBef>
              <a:spcAft>
                <a:spcPts val="0"/>
              </a:spcAft>
              <a:buSzPts val="1600"/>
              <a:buChar char="○"/>
              <a:defRPr/>
            </a:lvl8pPr>
            <a:lvl9pPr indent="-330200" lvl="8" marL="4114800" rtl="0">
              <a:lnSpc>
                <a:spcPct val="115000"/>
              </a:lnSpc>
              <a:spcBef>
                <a:spcPts val="1600"/>
              </a:spcBef>
              <a:spcAft>
                <a:spcPts val="1600"/>
              </a:spcAft>
              <a:buSzPts val="1600"/>
              <a:buChar char="■"/>
              <a:defRPr/>
            </a:lvl9pPr>
          </a:lstStyle>
          <a:p/>
        </p:txBody>
      </p:sp>
      <p:sp>
        <p:nvSpPr>
          <p:cNvPr id="229" name="Google Shape;22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lnSpc>
                <a:spcPct val="115000"/>
              </a:lnSpc>
              <a:spcBef>
                <a:spcPts val="0"/>
              </a:spcBef>
              <a:spcAft>
                <a:spcPts val="0"/>
              </a:spcAft>
              <a:buSzPts val="2500"/>
              <a:buNone/>
              <a:defRPr/>
            </a:lvl2pPr>
            <a:lvl3pPr lvl="2" rtl="0">
              <a:lnSpc>
                <a:spcPct val="115000"/>
              </a:lnSpc>
              <a:spcBef>
                <a:spcPts val="0"/>
              </a:spcBef>
              <a:spcAft>
                <a:spcPts val="0"/>
              </a:spcAft>
              <a:buSzPts val="2500"/>
              <a:buNone/>
              <a:defRPr/>
            </a:lvl3pPr>
            <a:lvl4pPr lvl="3" rtl="0">
              <a:lnSpc>
                <a:spcPct val="115000"/>
              </a:lnSpc>
              <a:spcBef>
                <a:spcPts val="0"/>
              </a:spcBef>
              <a:spcAft>
                <a:spcPts val="0"/>
              </a:spcAft>
              <a:buSzPts val="2500"/>
              <a:buNone/>
              <a:defRPr/>
            </a:lvl4pPr>
            <a:lvl5pPr lvl="4" rtl="0">
              <a:lnSpc>
                <a:spcPct val="115000"/>
              </a:lnSpc>
              <a:spcBef>
                <a:spcPts val="0"/>
              </a:spcBef>
              <a:spcAft>
                <a:spcPts val="0"/>
              </a:spcAft>
              <a:buSzPts val="2500"/>
              <a:buNone/>
              <a:defRPr/>
            </a:lvl5pPr>
            <a:lvl6pPr lvl="5" rtl="0">
              <a:lnSpc>
                <a:spcPct val="115000"/>
              </a:lnSpc>
              <a:spcBef>
                <a:spcPts val="0"/>
              </a:spcBef>
              <a:spcAft>
                <a:spcPts val="0"/>
              </a:spcAft>
              <a:buSzPts val="2500"/>
              <a:buNone/>
              <a:defRPr/>
            </a:lvl6pPr>
            <a:lvl7pPr lvl="6" rtl="0">
              <a:lnSpc>
                <a:spcPct val="115000"/>
              </a:lnSpc>
              <a:spcBef>
                <a:spcPts val="0"/>
              </a:spcBef>
              <a:spcAft>
                <a:spcPts val="0"/>
              </a:spcAft>
              <a:buSzPts val="2500"/>
              <a:buNone/>
              <a:defRPr/>
            </a:lvl7pPr>
            <a:lvl8pPr lvl="7" rtl="0">
              <a:lnSpc>
                <a:spcPct val="115000"/>
              </a:lnSpc>
              <a:spcBef>
                <a:spcPts val="0"/>
              </a:spcBef>
              <a:spcAft>
                <a:spcPts val="0"/>
              </a:spcAft>
              <a:buSzPts val="2500"/>
              <a:buNone/>
              <a:defRPr/>
            </a:lvl8pPr>
            <a:lvl9pPr lvl="8" rtl="0">
              <a:lnSpc>
                <a:spcPct val="115000"/>
              </a:lnSpc>
              <a:spcBef>
                <a:spcPts val="0"/>
              </a:spcBef>
              <a:spcAft>
                <a:spcPts val="0"/>
              </a:spcAft>
              <a:buSzPts val="2500"/>
              <a:buNone/>
              <a:defRPr/>
            </a:lvl9pPr>
          </a:lstStyle>
          <a:p/>
        </p:txBody>
      </p:sp>
      <p:grpSp>
        <p:nvGrpSpPr>
          <p:cNvPr id="230" name="Google Shape;230;p21"/>
          <p:cNvGrpSpPr/>
          <p:nvPr/>
        </p:nvGrpSpPr>
        <p:grpSpPr>
          <a:xfrm>
            <a:off x="1809390" y="-157173"/>
            <a:ext cx="2258169" cy="411567"/>
            <a:chOff x="475325" y="-101075"/>
            <a:chExt cx="2610600" cy="475800"/>
          </a:xfrm>
        </p:grpSpPr>
        <p:sp>
          <p:nvSpPr>
            <p:cNvPr id="231" name="Google Shape;231;p21"/>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1"/>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1"/>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21"/>
          <p:cNvGrpSpPr/>
          <p:nvPr/>
        </p:nvGrpSpPr>
        <p:grpSpPr>
          <a:xfrm rot="-5400000">
            <a:off x="8084580" y="138071"/>
            <a:ext cx="637342" cy="958522"/>
            <a:chOff x="3161850" y="2826350"/>
            <a:chExt cx="1416000" cy="2129575"/>
          </a:xfrm>
        </p:grpSpPr>
        <p:sp>
          <p:nvSpPr>
            <p:cNvPr id="235" name="Google Shape;235;p21"/>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37" name="Shape 237"/>
        <p:cNvGrpSpPr/>
        <p:nvPr/>
      </p:nvGrpSpPr>
      <p:grpSpPr>
        <a:xfrm>
          <a:off x="0" y="0"/>
          <a:ext cx="0" cy="0"/>
          <a:chOff x="0" y="0"/>
          <a:chExt cx="0" cy="0"/>
        </a:xfrm>
      </p:grpSpPr>
      <p:sp>
        <p:nvSpPr>
          <p:cNvPr id="238" name="Google Shape;238;p22"/>
          <p:cNvSpPr txBox="1"/>
          <p:nvPr>
            <p:ph type="title"/>
          </p:nvPr>
        </p:nvSpPr>
        <p:spPr>
          <a:xfrm>
            <a:off x="720000" y="445025"/>
            <a:ext cx="5609700" cy="10143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239" name="Google Shape;239;p22"/>
          <p:cNvSpPr txBox="1"/>
          <p:nvPr>
            <p:ph idx="1" type="subTitle"/>
          </p:nvPr>
        </p:nvSpPr>
        <p:spPr>
          <a:xfrm>
            <a:off x="713750" y="2377050"/>
            <a:ext cx="2372700" cy="134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40" name="Google Shape;240;p22"/>
          <p:cNvSpPr txBox="1"/>
          <p:nvPr>
            <p:ph idx="2" type="subTitle"/>
          </p:nvPr>
        </p:nvSpPr>
        <p:spPr>
          <a:xfrm>
            <a:off x="3402459" y="2377050"/>
            <a:ext cx="2372700" cy="134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41" name="Google Shape;241;p22"/>
          <p:cNvSpPr txBox="1"/>
          <p:nvPr>
            <p:ph idx="3" type="subTitle"/>
          </p:nvPr>
        </p:nvSpPr>
        <p:spPr>
          <a:xfrm>
            <a:off x="6057542" y="2377050"/>
            <a:ext cx="2372700" cy="134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42" name="Google Shape;242;p22"/>
          <p:cNvSpPr txBox="1"/>
          <p:nvPr>
            <p:ph idx="4" type="subTitle"/>
          </p:nvPr>
        </p:nvSpPr>
        <p:spPr>
          <a:xfrm>
            <a:off x="713762" y="1552275"/>
            <a:ext cx="2372700" cy="80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3" name="Google Shape;243;p22"/>
          <p:cNvSpPr txBox="1"/>
          <p:nvPr>
            <p:ph idx="5" type="subTitle"/>
          </p:nvPr>
        </p:nvSpPr>
        <p:spPr>
          <a:xfrm>
            <a:off x="3402466" y="1552275"/>
            <a:ext cx="2372700" cy="80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4" name="Google Shape;244;p22"/>
          <p:cNvSpPr txBox="1"/>
          <p:nvPr>
            <p:ph idx="6" type="subTitle"/>
          </p:nvPr>
        </p:nvSpPr>
        <p:spPr>
          <a:xfrm>
            <a:off x="6057537" y="1552275"/>
            <a:ext cx="2372700" cy="80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45" name="Google Shape;245;p22"/>
          <p:cNvGrpSpPr/>
          <p:nvPr/>
        </p:nvGrpSpPr>
        <p:grpSpPr>
          <a:xfrm rot="5400000">
            <a:off x="-1023210" y="1133102"/>
            <a:ext cx="2258169" cy="411567"/>
            <a:chOff x="475325" y="-101075"/>
            <a:chExt cx="2610600" cy="475800"/>
          </a:xfrm>
        </p:grpSpPr>
        <p:sp>
          <p:nvSpPr>
            <p:cNvPr id="246" name="Google Shape;246;p22"/>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49" name="Shape 249"/>
        <p:cNvGrpSpPr/>
        <p:nvPr/>
      </p:nvGrpSpPr>
      <p:grpSpPr>
        <a:xfrm>
          <a:off x="0" y="0"/>
          <a:ext cx="0" cy="0"/>
          <a:chOff x="0" y="0"/>
          <a:chExt cx="0" cy="0"/>
        </a:xfrm>
      </p:grpSpPr>
      <p:sp>
        <p:nvSpPr>
          <p:cNvPr id="250" name="Google Shape;250;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251" name="Google Shape;251;p23"/>
          <p:cNvSpPr txBox="1"/>
          <p:nvPr>
            <p:ph idx="1" type="subTitle"/>
          </p:nvPr>
        </p:nvSpPr>
        <p:spPr>
          <a:xfrm>
            <a:off x="911975" y="1596500"/>
            <a:ext cx="3264900" cy="9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2" name="Google Shape;252;p23"/>
          <p:cNvSpPr txBox="1"/>
          <p:nvPr>
            <p:ph idx="2" type="subTitle"/>
          </p:nvPr>
        </p:nvSpPr>
        <p:spPr>
          <a:xfrm>
            <a:off x="4967127" y="1596500"/>
            <a:ext cx="3264900" cy="9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3" name="Google Shape;253;p23"/>
          <p:cNvSpPr txBox="1"/>
          <p:nvPr>
            <p:ph idx="3" type="subTitle"/>
          </p:nvPr>
        </p:nvSpPr>
        <p:spPr>
          <a:xfrm>
            <a:off x="911975" y="3104675"/>
            <a:ext cx="3264900" cy="9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4" name="Google Shape;254;p23"/>
          <p:cNvSpPr txBox="1"/>
          <p:nvPr>
            <p:ph idx="4" type="subTitle"/>
          </p:nvPr>
        </p:nvSpPr>
        <p:spPr>
          <a:xfrm>
            <a:off x="4967126" y="3104675"/>
            <a:ext cx="3264900" cy="9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5" name="Google Shape;255;p23"/>
          <p:cNvSpPr txBox="1"/>
          <p:nvPr>
            <p:ph idx="5" type="subTitle"/>
          </p:nvPr>
        </p:nvSpPr>
        <p:spPr>
          <a:xfrm>
            <a:off x="911972" y="1226950"/>
            <a:ext cx="32649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6" name="Google Shape;256;p23"/>
          <p:cNvSpPr txBox="1"/>
          <p:nvPr>
            <p:ph idx="6" type="subTitle"/>
          </p:nvPr>
        </p:nvSpPr>
        <p:spPr>
          <a:xfrm>
            <a:off x="911972" y="2735200"/>
            <a:ext cx="32649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7" name="Google Shape;257;p23"/>
          <p:cNvSpPr txBox="1"/>
          <p:nvPr>
            <p:ph idx="7" type="subTitle"/>
          </p:nvPr>
        </p:nvSpPr>
        <p:spPr>
          <a:xfrm>
            <a:off x="4967097" y="1226950"/>
            <a:ext cx="32649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8" name="Google Shape;258;p23"/>
          <p:cNvSpPr txBox="1"/>
          <p:nvPr>
            <p:ph idx="8" type="subTitle"/>
          </p:nvPr>
        </p:nvSpPr>
        <p:spPr>
          <a:xfrm>
            <a:off x="4967097" y="2735200"/>
            <a:ext cx="32649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59" name="Google Shape;259;p23"/>
          <p:cNvGrpSpPr/>
          <p:nvPr/>
        </p:nvGrpSpPr>
        <p:grpSpPr>
          <a:xfrm rot="5400000">
            <a:off x="-1023210" y="1133102"/>
            <a:ext cx="2258169" cy="411567"/>
            <a:chOff x="475325" y="-101075"/>
            <a:chExt cx="2610600" cy="475800"/>
          </a:xfrm>
        </p:grpSpPr>
        <p:sp>
          <p:nvSpPr>
            <p:cNvPr id="260" name="Google Shape;260;p23"/>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63" name="Shape 263"/>
        <p:cNvGrpSpPr/>
        <p:nvPr/>
      </p:nvGrpSpPr>
      <p:grpSpPr>
        <a:xfrm>
          <a:off x="0" y="0"/>
          <a:ext cx="0" cy="0"/>
          <a:chOff x="0" y="0"/>
          <a:chExt cx="0" cy="0"/>
        </a:xfrm>
      </p:grpSpPr>
      <p:sp>
        <p:nvSpPr>
          <p:cNvPr id="264" name="Google Shape;264;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265" name="Google Shape;265;p24"/>
          <p:cNvSpPr txBox="1"/>
          <p:nvPr>
            <p:ph idx="1" type="subTitle"/>
          </p:nvPr>
        </p:nvSpPr>
        <p:spPr>
          <a:xfrm>
            <a:off x="712900" y="1710150"/>
            <a:ext cx="2469300" cy="9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66" name="Google Shape;266;p24"/>
          <p:cNvSpPr txBox="1"/>
          <p:nvPr>
            <p:ph idx="2" type="subTitle"/>
          </p:nvPr>
        </p:nvSpPr>
        <p:spPr>
          <a:xfrm>
            <a:off x="3281974" y="1710159"/>
            <a:ext cx="2579700" cy="9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67" name="Google Shape;267;p24"/>
          <p:cNvSpPr txBox="1"/>
          <p:nvPr>
            <p:ph idx="3" type="subTitle"/>
          </p:nvPr>
        </p:nvSpPr>
        <p:spPr>
          <a:xfrm>
            <a:off x="712900" y="3544700"/>
            <a:ext cx="2469300" cy="9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68" name="Google Shape;268;p24"/>
          <p:cNvSpPr txBox="1"/>
          <p:nvPr>
            <p:ph idx="4" type="subTitle"/>
          </p:nvPr>
        </p:nvSpPr>
        <p:spPr>
          <a:xfrm>
            <a:off x="3281985" y="3544701"/>
            <a:ext cx="2579700" cy="9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69" name="Google Shape;269;p24"/>
          <p:cNvSpPr txBox="1"/>
          <p:nvPr>
            <p:ph idx="5" type="subTitle"/>
          </p:nvPr>
        </p:nvSpPr>
        <p:spPr>
          <a:xfrm>
            <a:off x="5961452" y="1710156"/>
            <a:ext cx="2469300" cy="9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70" name="Google Shape;270;p24"/>
          <p:cNvSpPr txBox="1"/>
          <p:nvPr>
            <p:ph idx="6" type="subTitle"/>
          </p:nvPr>
        </p:nvSpPr>
        <p:spPr>
          <a:xfrm>
            <a:off x="5961475" y="3544700"/>
            <a:ext cx="2469300" cy="9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71" name="Google Shape;271;p24"/>
          <p:cNvSpPr txBox="1"/>
          <p:nvPr>
            <p:ph idx="7" type="subTitle"/>
          </p:nvPr>
        </p:nvSpPr>
        <p:spPr>
          <a:xfrm>
            <a:off x="712900" y="1042275"/>
            <a:ext cx="2469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4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2" name="Google Shape;272;p24"/>
          <p:cNvSpPr txBox="1"/>
          <p:nvPr>
            <p:ph idx="8" type="subTitle"/>
          </p:nvPr>
        </p:nvSpPr>
        <p:spPr>
          <a:xfrm>
            <a:off x="3281976" y="1042275"/>
            <a:ext cx="2577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4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3" name="Google Shape;273;p24"/>
          <p:cNvSpPr txBox="1"/>
          <p:nvPr>
            <p:ph idx="9" type="subTitle"/>
          </p:nvPr>
        </p:nvSpPr>
        <p:spPr>
          <a:xfrm>
            <a:off x="5961455" y="1042275"/>
            <a:ext cx="24669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4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4" name="Google Shape;274;p24"/>
          <p:cNvSpPr txBox="1"/>
          <p:nvPr>
            <p:ph idx="13" type="subTitle"/>
          </p:nvPr>
        </p:nvSpPr>
        <p:spPr>
          <a:xfrm>
            <a:off x="712900" y="2873710"/>
            <a:ext cx="2469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4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5" name="Google Shape;275;p24"/>
          <p:cNvSpPr txBox="1"/>
          <p:nvPr>
            <p:ph idx="14" type="subTitle"/>
          </p:nvPr>
        </p:nvSpPr>
        <p:spPr>
          <a:xfrm>
            <a:off x="3281976" y="2873706"/>
            <a:ext cx="2577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4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6" name="Google Shape;276;p24"/>
          <p:cNvSpPr txBox="1"/>
          <p:nvPr>
            <p:ph idx="15" type="subTitle"/>
          </p:nvPr>
        </p:nvSpPr>
        <p:spPr>
          <a:xfrm>
            <a:off x="5961455" y="2873700"/>
            <a:ext cx="2469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14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77" name="Google Shape;277;p24"/>
          <p:cNvGrpSpPr/>
          <p:nvPr/>
        </p:nvGrpSpPr>
        <p:grpSpPr>
          <a:xfrm flipH="1">
            <a:off x="372050" y="4751557"/>
            <a:ext cx="8784529" cy="83079"/>
            <a:chOff x="-141250" y="4785200"/>
            <a:chExt cx="8295900" cy="83038"/>
          </a:xfrm>
        </p:grpSpPr>
        <p:cxnSp>
          <p:nvCxnSpPr>
            <p:cNvPr id="278" name="Google Shape;278;p24"/>
            <p:cNvCxnSpPr/>
            <p:nvPr/>
          </p:nvCxnSpPr>
          <p:spPr>
            <a:xfrm>
              <a:off x="-141250" y="4785200"/>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279" name="Google Shape;279;p24"/>
            <p:cNvCxnSpPr/>
            <p:nvPr/>
          </p:nvCxnSpPr>
          <p:spPr>
            <a:xfrm>
              <a:off x="-141250" y="4868238"/>
              <a:ext cx="8295900" cy="0"/>
            </a:xfrm>
            <a:prstGeom prst="straightConnector1">
              <a:avLst/>
            </a:prstGeom>
            <a:noFill/>
            <a:ln cap="flat" cmpd="sng" w="19050">
              <a:solidFill>
                <a:schemeClr val="dk1"/>
              </a:solidFill>
              <a:prstDash val="solid"/>
              <a:round/>
              <a:headEnd len="med" w="med" type="none"/>
              <a:tailEnd len="med" w="med" type="none"/>
            </a:ln>
          </p:spPr>
        </p:cxnSp>
      </p:grpSp>
      <p:pic>
        <p:nvPicPr>
          <p:cNvPr id="280" name="Google Shape;280;p24"/>
          <p:cNvPicPr preferRelativeResize="0"/>
          <p:nvPr/>
        </p:nvPicPr>
        <p:blipFill rotWithShape="1">
          <a:blip r:embed="rId2">
            <a:alphaModFix/>
          </a:blip>
          <a:srcRect b="1545" l="430" r="62761" t="0"/>
          <a:stretch/>
        </p:blipFill>
        <p:spPr>
          <a:xfrm>
            <a:off x="260817" y="298650"/>
            <a:ext cx="270450" cy="4546200"/>
          </a:xfrm>
          <a:prstGeom prst="rect">
            <a:avLst/>
          </a:prstGeom>
          <a:noFill/>
          <a:ln>
            <a:noFill/>
          </a:ln>
        </p:spPr>
      </p:pic>
      <p:grpSp>
        <p:nvGrpSpPr>
          <p:cNvPr id="281" name="Google Shape;281;p24"/>
          <p:cNvGrpSpPr/>
          <p:nvPr/>
        </p:nvGrpSpPr>
        <p:grpSpPr>
          <a:xfrm flipH="1" rot="10800000">
            <a:off x="-467355" y="1142220"/>
            <a:ext cx="905957" cy="1362715"/>
            <a:chOff x="3161850" y="2826350"/>
            <a:chExt cx="1416000" cy="2129575"/>
          </a:xfrm>
        </p:grpSpPr>
        <p:sp>
          <p:nvSpPr>
            <p:cNvPr id="282" name="Google Shape;282;p24"/>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24"/>
          <p:cNvGrpSpPr/>
          <p:nvPr/>
        </p:nvGrpSpPr>
        <p:grpSpPr>
          <a:xfrm flipH="1">
            <a:off x="6394058" y="-265323"/>
            <a:ext cx="2258169" cy="411567"/>
            <a:chOff x="475325" y="-101075"/>
            <a:chExt cx="2610600" cy="475800"/>
          </a:xfrm>
        </p:grpSpPr>
        <p:sp>
          <p:nvSpPr>
            <p:cNvPr id="285" name="Google Shape;285;p24"/>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24"/>
          <p:cNvGrpSpPr/>
          <p:nvPr/>
        </p:nvGrpSpPr>
        <p:grpSpPr>
          <a:xfrm flipH="1" rot="-5400000">
            <a:off x="8594110" y="3078352"/>
            <a:ext cx="1290583" cy="869740"/>
            <a:chOff x="2380650" y="3682875"/>
            <a:chExt cx="2044650" cy="622800"/>
          </a:xfrm>
        </p:grpSpPr>
        <p:sp>
          <p:nvSpPr>
            <p:cNvPr id="289" name="Google Shape;289;p24"/>
            <p:cNvSpPr/>
            <p:nvPr/>
          </p:nvSpPr>
          <p:spPr>
            <a:xfrm>
              <a:off x="238065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2736113"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3091575"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a:off x="3447038"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a:off x="380250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94" name="Shape 294"/>
        <p:cNvGrpSpPr/>
        <p:nvPr/>
      </p:nvGrpSpPr>
      <p:grpSpPr>
        <a:xfrm>
          <a:off x="0" y="0"/>
          <a:ext cx="0" cy="0"/>
          <a:chOff x="0" y="0"/>
          <a:chExt cx="0" cy="0"/>
        </a:xfrm>
      </p:grpSpPr>
      <p:sp>
        <p:nvSpPr>
          <p:cNvPr id="295" name="Google Shape;295;p25"/>
          <p:cNvSpPr txBox="1"/>
          <p:nvPr>
            <p:ph type="title"/>
          </p:nvPr>
        </p:nvSpPr>
        <p:spPr>
          <a:xfrm>
            <a:off x="4649325" y="539500"/>
            <a:ext cx="37299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46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296" name="Google Shape;296;p25"/>
          <p:cNvSpPr txBox="1"/>
          <p:nvPr>
            <p:ph idx="1" type="subTitle"/>
          </p:nvPr>
        </p:nvSpPr>
        <p:spPr>
          <a:xfrm>
            <a:off x="4649325" y="1628575"/>
            <a:ext cx="37299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97" name="Google Shape;297;p25"/>
          <p:cNvSpPr txBox="1"/>
          <p:nvPr/>
        </p:nvSpPr>
        <p:spPr>
          <a:xfrm>
            <a:off x="4649325" y="3442375"/>
            <a:ext cx="3729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DM Sans"/>
                <a:ea typeface="DM Sans"/>
                <a:cs typeface="DM Sans"/>
                <a:sym typeface="DM Sans"/>
              </a:rPr>
              <a:t>CREDITS:</a:t>
            </a:r>
            <a:r>
              <a:rPr lang="en" sz="1000">
                <a:solidFill>
                  <a:schemeClr val="dk1"/>
                </a:solidFill>
                <a:latin typeface="DM Sans"/>
                <a:ea typeface="DM Sans"/>
                <a:cs typeface="DM Sans"/>
                <a:sym typeface="DM Sans"/>
              </a:rPr>
              <a:t> This presentation template was created by </a:t>
            </a:r>
            <a:r>
              <a:rPr b="1" lang="en" sz="1000">
                <a:solidFill>
                  <a:schemeClr val="dk1"/>
                </a:solidFill>
                <a:uFill>
                  <a:noFill/>
                </a:uFill>
                <a:latin typeface="DM Sans"/>
                <a:ea typeface="DM Sans"/>
                <a:cs typeface="DM Sans"/>
                <a:sym typeface="DM Sans"/>
                <a:hlinkClick r:id="rId2">
                  <a:extLst>
                    <a:ext uri="{A12FA001-AC4F-418D-AE19-62706E023703}">
                      <ahyp:hlinkClr val="tx"/>
                    </a:ext>
                  </a:extLst>
                </a:hlinkClick>
              </a:rPr>
              <a:t>Slidesgo</a:t>
            </a:r>
            <a:r>
              <a:rPr lang="en" sz="1000">
                <a:solidFill>
                  <a:schemeClr val="dk1"/>
                </a:solidFill>
                <a:latin typeface="DM Sans"/>
                <a:ea typeface="DM Sans"/>
                <a:cs typeface="DM Sans"/>
                <a:sym typeface="DM Sans"/>
              </a:rPr>
              <a:t>, and includes icons by </a:t>
            </a:r>
            <a:r>
              <a:rPr b="1" lang="en" sz="1000">
                <a:solidFill>
                  <a:schemeClr val="dk1"/>
                </a:solidFill>
                <a:uFill>
                  <a:noFill/>
                </a:uFill>
                <a:latin typeface="DM Sans"/>
                <a:ea typeface="DM Sans"/>
                <a:cs typeface="DM Sans"/>
                <a:sym typeface="DM Sans"/>
                <a:hlinkClick r:id="rId3">
                  <a:extLst>
                    <a:ext uri="{A12FA001-AC4F-418D-AE19-62706E023703}">
                      <ahyp:hlinkClr val="tx"/>
                    </a:ext>
                  </a:extLst>
                </a:hlinkClick>
              </a:rPr>
              <a:t>Flaticon</a:t>
            </a:r>
            <a:r>
              <a:rPr lang="en" sz="1000">
                <a:solidFill>
                  <a:schemeClr val="dk1"/>
                </a:solidFill>
                <a:latin typeface="DM Sans"/>
                <a:ea typeface="DM Sans"/>
                <a:cs typeface="DM Sans"/>
                <a:sym typeface="DM Sans"/>
              </a:rPr>
              <a:t>, and infographics &amp; images by </a:t>
            </a:r>
            <a:r>
              <a:rPr b="1" lang="en" sz="1000">
                <a:solidFill>
                  <a:schemeClr val="dk1"/>
                </a:solidFill>
                <a:uFill>
                  <a:noFill/>
                </a:uFill>
                <a:latin typeface="DM Sans"/>
                <a:ea typeface="DM Sans"/>
                <a:cs typeface="DM Sans"/>
                <a:sym typeface="DM Sans"/>
                <a:hlinkClick r:id="rId4">
                  <a:extLst>
                    <a:ext uri="{A12FA001-AC4F-418D-AE19-62706E023703}">
                      <ahyp:hlinkClr val="tx"/>
                    </a:ext>
                  </a:extLst>
                </a:hlinkClick>
              </a:rPr>
              <a:t>Freepik</a:t>
            </a:r>
            <a:r>
              <a:rPr lang="en" sz="1000">
                <a:solidFill>
                  <a:schemeClr val="dk1"/>
                </a:solidFill>
                <a:latin typeface="DM Sans"/>
                <a:ea typeface="DM Sans"/>
                <a:cs typeface="DM Sans"/>
                <a:sym typeface="DM Sans"/>
              </a:rPr>
              <a:t> </a:t>
            </a:r>
            <a:endParaRPr b="1" sz="1000">
              <a:solidFill>
                <a:schemeClr val="dk1"/>
              </a:solidFill>
              <a:latin typeface="DM Sans"/>
              <a:ea typeface="DM Sans"/>
              <a:cs typeface="DM Sans"/>
              <a:sym typeface="DM Sans"/>
            </a:endParaRPr>
          </a:p>
        </p:txBody>
      </p:sp>
      <p:sp>
        <p:nvSpPr>
          <p:cNvPr id="298" name="Google Shape;298;p25"/>
          <p:cNvSpPr/>
          <p:nvPr>
            <p:ph idx="2" type="pic"/>
          </p:nvPr>
        </p:nvSpPr>
        <p:spPr>
          <a:xfrm>
            <a:off x="274750" y="298650"/>
            <a:ext cx="3989100" cy="3102300"/>
          </a:xfrm>
          <a:prstGeom prst="rect">
            <a:avLst/>
          </a:prstGeom>
          <a:noFill/>
          <a:ln>
            <a:noFill/>
          </a:ln>
        </p:spPr>
      </p:sp>
      <p:grpSp>
        <p:nvGrpSpPr>
          <p:cNvPr id="299" name="Google Shape;299;p25"/>
          <p:cNvGrpSpPr/>
          <p:nvPr/>
        </p:nvGrpSpPr>
        <p:grpSpPr>
          <a:xfrm rot="10800000">
            <a:off x="8691243" y="316209"/>
            <a:ext cx="733488" cy="1103120"/>
            <a:chOff x="3161850" y="2826350"/>
            <a:chExt cx="1416000" cy="2129575"/>
          </a:xfrm>
        </p:grpSpPr>
        <p:sp>
          <p:nvSpPr>
            <p:cNvPr id="300" name="Google Shape;300;p25"/>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25"/>
          <p:cNvGrpSpPr/>
          <p:nvPr/>
        </p:nvGrpSpPr>
        <p:grpSpPr>
          <a:xfrm>
            <a:off x="4425252" y="-212473"/>
            <a:ext cx="2258169" cy="411567"/>
            <a:chOff x="475325" y="-101075"/>
            <a:chExt cx="2610600" cy="475800"/>
          </a:xfrm>
        </p:grpSpPr>
        <p:sp>
          <p:nvSpPr>
            <p:cNvPr id="303" name="Google Shape;303;p25"/>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06" name="Shape 306"/>
        <p:cNvGrpSpPr/>
        <p:nvPr/>
      </p:nvGrpSpPr>
      <p:grpSpPr>
        <a:xfrm>
          <a:off x="0" y="0"/>
          <a:ext cx="0" cy="0"/>
          <a:chOff x="0" y="0"/>
          <a:chExt cx="0" cy="0"/>
        </a:xfrm>
      </p:grpSpPr>
      <p:pic>
        <p:nvPicPr>
          <p:cNvPr id="307" name="Google Shape;307;p26"/>
          <p:cNvPicPr preferRelativeResize="0"/>
          <p:nvPr/>
        </p:nvPicPr>
        <p:blipFill rotWithShape="1">
          <a:blip r:embed="rId2">
            <a:alphaModFix/>
          </a:blip>
          <a:srcRect b="1097" l="423" r="23881" t="0"/>
          <a:stretch/>
        </p:blipFill>
        <p:spPr>
          <a:xfrm flipH="1" rot="5400000">
            <a:off x="4215013" y="176025"/>
            <a:ext cx="713975" cy="8623675"/>
          </a:xfrm>
          <a:prstGeom prst="rect">
            <a:avLst/>
          </a:prstGeom>
          <a:noFill/>
          <a:ln>
            <a:noFill/>
          </a:ln>
        </p:spPr>
      </p:pic>
      <p:grpSp>
        <p:nvGrpSpPr>
          <p:cNvPr id="308" name="Google Shape;308;p26"/>
          <p:cNvGrpSpPr/>
          <p:nvPr/>
        </p:nvGrpSpPr>
        <p:grpSpPr>
          <a:xfrm>
            <a:off x="548465" y="4604000"/>
            <a:ext cx="807646" cy="457771"/>
            <a:chOff x="3032900" y="-50325"/>
            <a:chExt cx="2905200" cy="1242254"/>
          </a:xfrm>
        </p:grpSpPr>
        <p:sp>
          <p:nvSpPr>
            <p:cNvPr id="309" name="Google Shape;309;p26"/>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26"/>
          <p:cNvGrpSpPr/>
          <p:nvPr/>
        </p:nvGrpSpPr>
        <p:grpSpPr>
          <a:xfrm rot="5400000">
            <a:off x="8263004" y="3827282"/>
            <a:ext cx="457793" cy="688492"/>
            <a:chOff x="3161850" y="2826350"/>
            <a:chExt cx="1416000" cy="2129575"/>
          </a:xfrm>
        </p:grpSpPr>
        <p:sp>
          <p:nvSpPr>
            <p:cNvPr id="313" name="Google Shape;313;p26"/>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26"/>
          <p:cNvGrpSpPr/>
          <p:nvPr/>
        </p:nvGrpSpPr>
        <p:grpSpPr>
          <a:xfrm>
            <a:off x="8088054" y="298645"/>
            <a:ext cx="807703" cy="807939"/>
            <a:chOff x="-1474137" y="2796647"/>
            <a:chExt cx="2346611" cy="2346613"/>
          </a:xfrm>
        </p:grpSpPr>
        <p:cxnSp>
          <p:nvCxnSpPr>
            <p:cNvPr id="316" name="Google Shape;316;p26"/>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317" name="Google Shape;317;p26"/>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318" name="Google Shape;318;p26"/>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319" name="Google Shape;319;p26"/>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320" name="Google Shape;320;p26"/>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321" name="Google Shape;321;p26"/>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322" name="Google Shape;322;p26"/>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323" name="Google Shape;323;p26"/>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grpSp>
        <p:nvGrpSpPr>
          <p:cNvPr id="324" name="Google Shape;324;p26"/>
          <p:cNvGrpSpPr/>
          <p:nvPr/>
        </p:nvGrpSpPr>
        <p:grpSpPr>
          <a:xfrm rot="5400000">
            <a:off x="-1023210" y="1133102"/>
            <a:ext cx="2258169" cy="411567"/>
            <a:chOff x="475325" y="-101075"/>
            <a:chExt cx="2610600" cy="475800"/>
          </a:xfrm>
        </p:grpSpPr>
        <p:sp>
          <p:nvSpPr>
            <p:cNvPr id="325" name="Google Shape;325;p26"/>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28" name="Shape 328"/>
        <p:cNvGrpSpPr/>
        <p:nvPr/>
      </p:nvGrpSpPr>
      <p:grpSpPr>
        <a:xfrm>
          <a:off x="0" y="0"/>
          <a:ext cx="0" cy="0"/>
          <a:chOff x="0" y="0"/>
          <a:chExt cx="0" cy="0"/>
        </a:xfrm>
      </p:grpSpPr>
      <p:pic>
        <p:nvPicPr>
          <p:cNvPr id="329" name="Google Shape;329;p27"/>
          <p:cNvPicPr preferRelativeResize="0"/>
          <p:nvPr/>
        </p:nvPicPr>
        <p:blipFill rotWithShape="1">
          <a:blip r:embed="rId2">
            <a:alphaModFix/>
          </a:blip>
          <a:srcRect b="616" l="423" r="11401" t="0"/>
          <a:stretch/>
        </p:blipFill>
        <p:spPr>
          <a:xfrm>
            <a:off x="260825" y="298650"/>
            <a:ext cx="452400" cy="4546200"/>
          </a:xfrm>
          <a:prstGeom prst="rect">
            <a:avLst/>
          </a:prstGeom>
          <a:noFill/>
          <a:ln>
            <a:noFill/>
          </a:ln>
        </p:spPr>
      </p:pic>
      <p:pic>
        <p:nvPicPr>
          <p:cNvPr id="330" name="Google Shape;330;p27"/>
          <p:cNvPicPr preferRelativeResize="0"/>
          <p:nvPr/>
        </p:nvPicPr>
        <p:blipFill rotWithShape="1">
          <a:blip r:embed="rId2">
            <a:alphaModFix/>
          </a:blip>
          <a:srcRect b="616" l="423" r="11401" t="0"/>
          <a:stretch/>
        </p:blipFill>
        <p:spPr>
          <a:xfrm>
            <a:off x="8430775" y="298650"/>
            <a:ext cx="452400" cy="4546200"/>
          </a:xfrm>
          <a:prstGeom prst="rect">
            <a:avLst/>
          </a:prstGeom>
          <a:noFill/>
          <a:ln>
            <a:noFill/>
          </a:ln>
        </p:spPr>
      </p:pic>
      <p:grpSp>
        <p:nvGrpSpPr>
          <p:cNvPr id="331" name="Google Shape;331;p27"/>
          <p:cNvGrpSpPr/>
          <p:nvPr/>
        </p:nvGrpSpPr>
        <p:grpSpPr>
          <a:xfrm>
            <a:off x="8612943" y="3500884"/>
            <a:ext cx="733488" cy="1103120"/>
            <a:chOff x="3161850" y="2826350"/>
            <a:chExt cx="1416000" cy="2129575"/>
          </a:xfrm>
        </p:grpSpPr>
        <p:sp>
          <p:nvSpPr>
            <p:cNvPr id="332" name="Google Shape;332;p27"/>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27"/>
          <p:cNvGrpSpPr/>
          <p:nvPr/>
        </p:nvGrpSpPr>
        <p:grpSpPr>
          <a:xfrm flipH="1" rot="10800000">
            <a:off x="-382105" y="539495"/>
            <a:ext cx="905957" cy="1362715"/>
            <a:chOff x="3161850" y="2826350"/>
            <a:chExt cx="1416000" cy="2129575"/>
          </a:xfrm>
        </p:grpSpPr>
        <p:sp>
          <p:nvSpPr>
            <p:cNvPr id="335" name="Google Shape;335;p27"/>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27"/>
          <p:cNvGrpSpPr/>
          <p:nvPr/>
        </p:nvGrpSpPr>
        <p:grpSpPr>
          <a:xfrm flipH="1">
            <a:off x="3442921" y="4884327"/>
            <a:ext cx="2258169" cy="411567"/>
            <a:chOff x="475325" y="-101075"/>
            <a:chExt cx="2610600" cy="475800"/>
          </a:xfrm>
        </p:grpSpPr>
        <p:sp>
          <p:nvSpPr>
            <p:cNvPr id="338" name="Google Shape;338;p27"/>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44" name="Shape 344"/>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45" name="Shape 345"/>
        <p:cNvGrpSpPr/>
        <p:nvPr/>
      </p:nvGrpSpPr>
      <p:grpSpPr>
        <a:xfrm>
          <a:off x="0" y="0"/>
          <a:ext cx="0" cy="0"/>
          <a:chOff x="0" y="0"/>
          <a:chExt cx="0" cy="0"/>
        </a:xfrm>
      </p:grpSpPr>
      <p:sp>
        <p:nvSpPr>
          <p:cNvPr id="346" name="Google Shape;346;p3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sp>
        <p:nvSpPr>
          <p:cNvPr id="33" name="Google Shape;33;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34" name="Google Shape;34;p4"/>
          <p:cNvSpPr txBox="1"/>
          <p:nvPr>
            <p:ph idx="1" type="body"/>
          </p:nvPr>
        </p:nvSpPr>
        <p:spPr>
          <a:xfrm>
            <a:off x="720000" y="1083001"/>
            <a:ext cx="7704000" cy="360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sz="1400"/>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5" name="Google Shape;35;p4"/>
          <p:cNvGrpSpPr/>
          <p:nvPr/>
        </p:nvGrpSpPr>
        <p:grpSpPr>
          <a:xfrm>
            <a:off x="-55075" y="4669950"/>
            <a:ext cx="8295900" cy="166075"/>
            <a:chOff x="-141250" y="4785200"/>
            <a:chExt cx="8295900" cy="166075"/>
          </a:xfrm>
        </p:grpSpPr>
        <p:cxnSp>
          <p:nvCxnSpPr>
            <p:cNvPr id="36" name="Google Shape;36;p4"/>
            <p:cNvCxnSpPr/>
            <p:nvPr/>
          </p:nvCxnSpPr>
          <p:spPr>
            <a:xfrm>
              <a:off x="-141250" y="4785200"/>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37" name="Google Shape;37;p4"/>
            <p:cNvCxnSpPr/>
            <p:nvPr/>
          </p:nvCxnSpPr>
          <p:spPr>
            <a:xfrm>
              <a:off x="-141250" y="4868238"/>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38" name="Google Shape;38;p4"/>
            <p:cNvCxnSpPr/>
            <p:nvPr/>
          </p:nvCxnSpPr>
          <p:spPr>
            <a:xfrm>
              <a:off x="-141250" y="4951275"/>
              <a:ext cx="8295900" cy="0"/>
            </a:xfrm>
            <a:prstGeom prst="straightConnector1">
              <a:avLst/>
            </a:prstGeom>
            <a:noFill/>
            <a:ln cap="flat" cmpd="sng" w="19050">
              <a:solidFill>
                <a:schemeClr val="dk1"/>
              </a:solidFill>
              <a:prstDash val="solid"/>
              <a:round/>
              <a:headEnd len="med" w="med" type="none"/>
              <a:tailEnd len="med" w="med" type="none"/>
            </a:ln>
          </p:spPr>
        </p:cxnSp>
      </p:grpSp>
      <p:grpSp>
        <p:nvGrpSpPr>
          <p:cNvPr id="39" name="Google Shape;39;p4"/>
          <p:cNvGrpSpPr/>
          <p:nvPr/>
        </p:nvGrpSpPr>
        <p:grpSpPr>
          <a:xfrm>
            <a:off x="-645727" y="298650"/>
            <a:ext cx="1207111" cy="950200"/>
            <a:chOff x="3032900" y="-50325"/>
            <a:chExt cx="2905200" cy="1242254"/>
          </a:xfrm>
        </p:grpSpPr>
        <p:sp>
          <p:nvSpPr>
            <p:cNvPr id="40" name="Google Shape;40;p4"/>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4"/>
          <p:cNvGrpSpPr/>
          <p:nvPr/>
        </p:nvGrpSpPr>
        <p:grpSpPr>
          <a:xfrm rot="5400000">
            <a:off x="8097640" y="1558489"/>
            <a:ext cx="2258169" cy="411567"/>
            <a:chOff x="475325" y="-101075"/>
            <a:chExt cx="2610600" cy="475800"/>
          </a:xfrm>
        </p:grpSpPr>
        <p:sp>
          <p:nvSpPr>
            <p:cNvPr id="44" name="Google Shape;44;p4"/>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7" name="Shape 47"/>
        <p:cNvGrpSpPr/>
        <p:nvPr/>
      </p:nvGrpSpPr>
      <p:grpSpPr>
        <a:xfrm>
          <a:off x="0" y="0"/>
          <a:ext cx="0" cy="0"/>
          <a:chOff x="0" y="0"/>
          <a:chExt cx="0" cy="0"/>
        </a:xfrm>
      </p:grpSpPr>
      <p:sp>
        <p:nvSpPr>
          <p:cNvPr id="48" name="Google Shape;48;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49" name="Google Shape;49;p5"/>
          <p:cNvSpPr txBox="1"/>
          <p:nvPr>
            <p:ph idx="1" type="subTitle"/>
          </p:nvPr>
        </p:nvSpPr>
        <p:spPr>
          <a:xfrm>
            <a:off x="5017188" y="2120850"/>
            <a:ext cx="26958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0" name="Google Shape;50;p5"/>
          <p:cNvSpPr txBox="1"/>
          <p:nvPr>
            <p:ph idx="2" type="subTitle"/>
          </p:nvPr>
        </p:nvSpPr>
        <p:spPr>
          <a:xfrm>
            <a:off x="1431012" y="2120856"/>
            <a:ext cx="26958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1" name="Google Shape;51;p5"/>
          <p:cNvSpPr txBox="1"/>
          <p:nvPr>
            <p:ph idx="3" type="subTitle"/>
          </p:nvPr>
        </p:nvSpPr>
        <p:spPr>
          <a:xfrm>
            <a:off x="1431000" y="1548150"/>
            <a:ext cx="26958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18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 name="Google Shape;52;p5"/>
          <p:cNvSpPr txBox="1"/>
          <p:nvPr>
            <p:ph idx="4" type="subTitle"/>
          </p:nvPr>
        </p:nvSpPr>
        <p:spPr>
          <a:xfrm>
            <a:off x="5017175" y="1548150"/>
            <a:ext cx="26958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18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3" name="Google Shape;53;p5"/>
          <p:cNvGrpSpPr/>
          <p:nvPr/>
        </p:nvGrpSpPr>
        <p:grpSpPr>
          <a:xfrm flipH="1">
            <a:off x="522369" y="4668575"/>
            <a:ext cx="8081036" cy="166075"/>
            <a:chOff x="-141250" y="4785200"/>
            <a:chExt cx="8295900" cy="166075"/>
          </a:xfrm>
        </p:grpSpPr>
        <p:cxnSp>
          <p:nvCxnSpPr>
            <p:cNvPr id="54" name="Google Shape;54;p5"/>
            <p:cNvCxnSpPr/>
            <p:nvPr/>
          </p:nvCxnSpPr>
          <p:spPr>
            <a:xfrm>
              <a:off x="-141250" y="4785200"/>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55" name="Google Shape;55;p5"/>
            <p:cNvCxnSpPr/>
            <p:nvPr/>
          </p:nvCxnSpPr>
          <p:spPr>
            <a:xfrm>
              <a:off x="-141250" y="4868238"/>
              <a:ext cx="8295900" cy="0"/>
            </a:xfrm>
            <a:prstGeom prst="straightConnector1">
              <a:avLst/>
            </a:prstGeom>
            <a:noFill/>
            <a:ln cap="flat" cmpd="sng" w="19050">
              <a:solidFill>
                <a:schemeClr val="dk1"/>
              </a:solidFill>
              <a:prstDash val="solid"/>
              <a:round/>
              <a:headEnd len="med" w="med" type="none"/>
              <a:tailEnd len="med" w="med" type="none"/>
            </a:ln>
          </p:spPr>
        </p:cxnSp>
        <p:cxnSp>
          <p:nvCxnSpPr>
            <p:cNvPr id="56" name="Google Shape;56;p5"/>
            <p:cNvCxnSpPr/>
            <p:nvPr/>
          </p:nvCxnSpPr>
          <p:spPr>
            <a:xfrm>
              <a:off x="-141250" y="4951275"/>
              <a:ext cx="8295900" cy="0"/>
            </a:xfrm>
            <a:prstGeom prst="straightConnector1">
              <a:avLst/>
            </a:prstGeom>
            <a:noFill/>
            <a:ln cap="flat" cmpd="sng" w="19050">
              <a:solidFill>
                <a:schemeClr val="dk1"/>
              </a:solidFill>
              <a:prstDash val="solid"/>
              <a:round/>
              <a:headEnd len="med" w="med" type="none"/>
              <a:tailEnd len="med" w="med" type="none"/>
            </a:ln>
          </p:spPr>
        </p:cxnSp>
      </p:grpSp>
      <p:pic>
        <p:nvPicPr>
          <p:cNvPr id="57" name="Google Shape;57;p5"/>
          <p:cNvPicPr preferRelativeResize="0"/>
          <p:nvPr/>
        </p:nvPicPr>
        <p:blipFill rotWithShape="1">
          <a:blip r:embed="rId2">
            <a:alphaModFix/>
          </a:blip>
          <a:srcRect b="616" l="423" r="11401" t="0"/>
          <a:stretch/>
        </p:blipFill>
        <p:spPr>
          <a:xfrm>
            <a:off x="260825" y="298650"/>
            <a:ext cx="459175" cy="4546200"/>
          </a:xfrm>
          <a:prstGeom prst="rect">
            <a:avLst/>
          </a:prstGeom>
          <a:noFill/>
          <a:ln>
            <a:noFill/>
          </a:ln>
        </p:spPr>
      </p:pic>
      <p:grpSp>
        <p:nvGrpSpPr>
          <p:cNvPr id="58" name="Google Shape;58;p5"/>
          <p:cNvGrpSpPr/>
          <p:nvPr/>
        </p:nvGrpSpPr>
        <p:grpSpPr>
          <a:xfrm flipH="1" rot="-5400000">
            <a:off x="-1189278" y="923289"/>
            <a:ext cx="2258169" cy="411567"/>
            <a:chOff x="475325" y="-101075"/>
            <a:chExt cx="2610600" cy="475800"/>
          </a:xfrm>
        </p:grpSpPr>
        <p:sp>
          <p:nvSpPr>
            <p:cNvPr id="59" name="Google Shape;59;p5"/>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2" name="Google Shape;62;p5"/>
          <p:cNvPicPr preferRelativeResize="0"/>
          <p:nvPr/>
        </p:nvPicPr>
        <p:blipFill rotWithShape="1">
          <a:blip r:embed="rId2">
            <a:alphaModFix/>
          </a:blip>
          <a:srcRect b="616" l="423" r="11401" t="0"/>
          <a:stretch/>
        </p:blipFill>
        <p:spPr>
          <a:xfrm>
            <a:off x="8424000" y="298650"/>
            <a:ext cx="459175" cy="4546200"/>
          </a:xfrm>
          <a:prstGeom prst="rect">
            <a:avLst/>
          </a:prstGeom>
          <a:noFill/>
          <a:ln>
            <a:noFill/>
          </a:ln>
        </p:spPr>
      </p:pic>
      <p:grpSp>
        <p:nvGrpSpPr>
          <p:cNvPr id="63" name="Google Shape;63;p5"/>
          <p:cNvGrpSpPr/>
          <p:nvPr/>
        </p:nvGrpSpPr>
        <p:grpSpPr>
          <a:xfrm>
            <a:off x="8603343" y="445022"/>
            <a:ext cx="733488" cy="1103120"/>
            <a:chOff x="3161850" y="2826350"/>
            <a:chExt cx="1416000" cy="2129575"/>
          </a:xfrm>
        </p:grpSpPr>
        <p:sp>
          <p:nvSpPr>
            <p:cNvPr id="64" name="Google Shape;64;p5"/>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 name="Google Shape;66;p5"/>
          <p:cNvGrpSpPr/>
          <p:nvPr/>
        </p:nvGrpSpPr>
        <p:grpSpPr>
          <a:xfrm rot="-5400000">
            <a:off x="-105919" y="3411447"/>
            <a:ext cx="733488" cy="1103120"/>
            <a:chOff x="3161850" y="2826350"/>
            <a:chExt cx="1416000" cy="2129575"/>
          </a:xfrm>
        </p:grpSpPr>
        <p:sp>
          <p:nvSpPr>
            <p:cNvPr id="67" name="Google Shape;67;p5"/>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9" name="Shape 69"/>
        <p:cNvGrpSpPr/>
        <p:nvPr/>
      </p:nvGrpSpPr>
      <p:grpSpPr>
        <a:xfrm>
          <a:off x="0" y="0"/>
          <a:ext cx="0" cy="0"/>
          <a:chOff x="0" y="0"/>
          <a:chExt cx="0" cy="0"/>
        </a:xfrm>
      </p:grpSpPr>
      <p:sp>
        <p:nvSpPr>
          <p:cNvPr id="70" name="Google Shape;7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pic>
        <p:nvPicPr>
          <p:cNvPr id="71" name="Google Shape;71;p6"/>
          <p:cNvPicPr preferRelativeResize="0"/>
          <p:nvPr/>
        </p:nvPicPr>
        <p:blipFill rotWithShape="1">
          <a:blip r:embed="rId2">
            <a:alphaModFix/>
          </a:blip>
          <a:srcRect b="1097" l="978" r="10837" t="0"/>
          <a:stretch/>
        </p:blipFill>
        <p:spPr>
          <a:xfrm flipH="1" rot="5400000">
            <a:off x="4391988" y="354338"/>
            <a:ext cx="360025" cy="8621000"/>
          </a:xfrm>
          <a:prstGeom prst="rect">
            <a:avLst/>
          </a:prstGeom>
          <a:noFill/>
          <a:ln>
            <a:noFill/>
          </a:ln>
        </p:spPr>
      </p:pic>
      <p:grpSp>
        <p:nvGrpSpPr>
          <p:cNvPr id="72" name="Google Shape;72;p6"/>
          <p:cNvGrpSpPr/>
          <p:nvPr/>
        </p:nvGrpSpPr>
        <p:grpSpPr>
          <a:xfrm>
            <a:off x="8417173" y="170103"/>
            <a:ext cx="572573" cy="572808"/>
            <a:chOff x="-1474137" y="2796647"/>
            <a:chExt cx="2346611" cy="2346613"/>
          </a:xfrm>
        </p:grpSpPr>
        <p:cxnSp>
          <p:nvCxnSpPr>
            <p:cNvPr id="73" name="Google Shape;73;p6"/>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74" name="Google Shape;74;p6"/>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75" name="Google Shape;75;p6"/>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76" name="Google Shape;76;p6"/>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77" name="Google Shape;77;p6"/>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78" name="Google Shape;78;p6"/>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79" name="Google Shape;79;p6"/>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80" name="Google Shape;80;p6"/>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grpSp>
        <p:nvGrpSpPr>
          <p:cNvPr id="81" name="Google Shape;81;p6"/>
          <p:cNvGrpSpPr/>
          <p:nvPr/>
        </p:nvGrpSpPr>
        <p:grpSpPr>
          <a:xfrm rot="5400000">
            <a:off x="-1073360" y="1275614"/>
            <a:ext cx="2258169" cy="411567"/>
            <a:chOff x="475325" y="-101075"/>
            <a:chExt cx="2610600" cy="475800"/>
          </a:xfrm>
        </p:grpSpPr>
        <p:sp>
          <p:nvSpPr>
            <p:cNvPr id="82" name="Google Shape;82;p6"/>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6"/>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 name="Google Shape;85;p6"/>
          <p:cNvGrpSpPr/>
          <p:nvPr/>
        </p:nvGrpSpPr>
        <p:grpSpPr>
          <a:xfrm rot="5400000">
            <a:off x="376842" y="4106857"/>
            <a:ext cx="457793" cy="688492"/>
            <a:chOff x="3161850" y="2826350"/>
            <a:chExt cx="1416000" cy="2129575"/>
          </a:xfrm>
        </p:grpSpPr>
        <p:sp>
          <p:nvSpPr>
            <p:cNvPr id="86" name="Google Shape;86;p6"/>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6"/>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8" name="Shape 88"/>
        <p:cNvGrpSpPr/>
        <p:nvPr/>
      </p:nvGrpSpPr>
      <p:grpSpPr>
        <a:xfrm>
          <a:off x="0" y="0"/>
          <a:ext cx="0" cy="0"/>
          <a:chOff x="0" y="0"/>
          <a:chExt cx="0" cy="0"/>
        </a:xfrm>
      </p:grpSpPr>
      <p:sp>
        <p:nvSpPr>
          <p:cNvPr id="89" name="Google Shape;89;p7"/>
          <p:cNvSpPr txBox="1"/>
          <p:nvPr>
            <p:ph type="title"/>
          </p:nvPr>
        </p:nvSpPr>
        <p:spPr>
          <a:xfrm>
            <a:off x="4095150" y="238475"/>
            <a:ext cx="3313200" cy="11376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90" name="Google Shape;90;p7"/>
          <p:cNvSpPr txBox="1"/>
          <p:nvPr>
            <p:ph idx="1" type="subTitle"/>
          </p:nvPr>
        </p:nvSpPr>
        <p:spPr>
          <a:xfrm>
            <a:off x="4095150" y="1392488"/>
            <a:ext cx="4294800" cy="267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Char char="●"/>
              <a:defRPr/>
            </a:lvl1pPr>
            <a:lvl2pPr lvl="1" rtl="0" algn="ctr">
              <a:lnSpc>
                <a:spcPct val="100000"/>
              </a:lnSpc>
              <a:spcBef>
                <a:spcPts val="1000"/>
              </a:spcBef>
              <a:spcAft>
                <a:spcPts val="0"/>
              </a:spcAft>
              <a:buClr>
                <a:srgbClr val="E76A28"/>
              </a:buClr>
              <a:buSzPts val="1200"/>
              <a:buChar char="○"/>
              <a:defRPr/>
            </a:lvl2pPr>
            <a:lvl3pPr lvl="2" rtl="0" algn="ctr">
              <a:lnSpc>
                <a:spcPct val="100000"/>
              </a:lnSpc>
              <a:spcBef>
                <a:spcPts val="1600"/>
              </a:spcBef>
              <a:spcAft>
                <a:spcPts val="0"/>
              </a:spcAft>
              <a:buClr>
                <a:srgbClr val="E76A28"/>
              </a:buClr>
              <a:buSzPts val="1200"/>
              <a:buChar char="■"/>
              <a:defRPr/>
            </a:lvl3pPr>
            <a:lvl4pPr lvl="3" rtl="0" algn="ctr">
              <a:lnSpc>
                <a:spcPct val="100000"/>
              </a:lnSpc>
              <a:spcBef>
                <a:spcPts val="1600"/>
              </a:spcBef>
              <a:spcAft>
                <a:spcPts val="0"/>
              </a:spcAft>
              <a:buClr>
                <a:srgbClr val="E76A28"/>
              </a:buClr>
              <a:buSzPts val="1200"/>
              <a:buChar char="●"/>
              <a:defRPr/>
            </a:lvl4pPr>
            <a:lvl5pPr lvl="4" rtl="0" algn="ctr">
              <a:lnSpc>
                <a:spcPct val="100000"/>
              </a:lnSpc>
              <a:spcBef>
                <a:spcPts val="1600"/>
              </a:spcBef>
              <a:spcAft>
                <a:spcPts val="0"/>
              </a:spcAft>
              <a:buClr>
                <a:srgbClr val="E76A28"/>
              </a:buClr>
              <a:buSzPts val="1200"/>
              <a:buChar char="○"/>
              <a:defRPr/>
            </a:lvl5pPr>
            <a:lvl6pPr lvl="5" rtl="0" algn="ctr">
              <a:lnSpc>
                <a:spcPct val="100000"/>
              </a:lnSpc>
              <a:spcBef>
                <a:spcPts val="1600"/>
              </a:spcBef>
              <a:spcAft>
                <a:spcPts val="0"/>
              </a:spcAft>
              <a:buClr>
                <a:srgbClr val="999999"/>
              </a:buClr>
              <a:buSzPts val="1200"/>
              <a:buChar char="■"/>
              <a:defRPr/>
            </a:lvl6pPr>
            <a:lvl7pPr lvl="6" rtl="0" algn="ctr">
              <a:lnSpc>
                <a:spcPct val="100000"/>
              </a:lnSpc>
              <a:spcBef>
                <a:spcPts val="1600"/>
              </a:spcBef>
              <a:spcAft>
                <a:spcPts val="0"/>
              </a:spcAft>
              <a:buClr>
                <a:srgbClr val="999999"/>
              </a:buClr>
              <a:buSzPts val="1200"/>
              <a:buChar char="●"/>
              <a:defRPr/>
            </a:lvl7pPr>
            <a:lvl8pPr lvl="7" rtl="0" algn="ctr">
              <a:lnSpc>
                <a:spcPct val="100000"/>
              </a:lnSpc>
              <a:spcBef>
                <a:spcPts val="1600"/>
              </a:spcBef>
              <a:spcAft>
                <a:spcPts val="0"/>
              </a:spcAft>
              <a:buClr>
                <a:srgbClr val="999999"/>
              </a:buClr>
              <a:buSzPts val="1200"/>
              <a:buChar char="○"/>
              <a:defRPr/>
            </a:lvl8pPr>
            <a:lvl9pPr lvl="8" rtl="0" algn="ctr">
              <a:lnSpc>
                <a:spcPct val="100000"/>
              </a:lnSpc>
              <a:spcBef>
                <a:spcPts val="1600"/>
              </a:spcBef>
              <a:spcAft>
                <a:spcPts val="1600"/>
              </a:spcAft>
              <a:buClr>
                <a:srgbClr val="999999"/>
              </a:buClr>
              <a:buSzPts val="1200"/>
              <a:buChar char="■"/>
              <a:defRPr/>
            </a:lvl9pPr>
          </a:lstStyle>
          <a:p/>
        </p:txBody>
      </p:sp>
      <p:sp>
        <p:nvSpPr>
          <p:cNvPr id="91" name="Google Shape;91;p7"/>
          <p:cNvSpPr/>
          <p:nvPr>
            <p:ph idx="2" type="pic"/>
          </p:nvPr>
        </p:nvSpPr>
        <p:spPr>
          <a:xfrm>
            <a:off x="274750" y="298650"/>
            <a:ext cx="3526800" cy="4546200"/>
          </a:xfrm>
          <a:prstGeom prst="rect">
            <a:avLst/>
          </a:prstGeom>
          <a:noFill/>
          <a:ln>
            <a:noFill/>
          </a:ln>
        </p:spPr>
      </p:sp>
      <p:grpSp>
        <p:nvGrpSpPr>
          <p:cNvPr id="92" name="Google Shape;92;p7"/>
          <p:cNvGrpSpPr/>
          <p:nvPr/>
        </p:nvGrpSpPr>
        <p:grpSpPr>
          <a:xfrm>
            <a:off x="8574568" y="-252903"/>
            <a:ext cx="733488" cy="1103120"/>
            <a:chOff x="3161850" y="2826350"/>
            <a:chExt cx="1416000" cy="2129575"/>
          </a:xfrm>
        </p:grpSpPr>
        <p:sp>
          <p:nvSpPr>
            <p:cNvPr id="93" name="Google Shape;93;p7"/>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7"/>
          <p:cNvGrpSpPr/>
          <p:nvPr/>
        </p:nvGrpSpPr>
        <p:grpSpPr>
          <a:xfrm rot="10800000">
            <a:off x="-371585" y="3626982"/>
            <a:ext cx="905957" cy="1362715"/>
            <a:chOff x="3161850" y="2826350"/>
            <a:chExt cx="1416000" cy="2129575"/>
          </a:xfrm>
        </p:grpSpPr>
        <p:sp>
          <p:nvSpPr>
            <p:cNvPr id="96" name="Google Shape;96;p7"/>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7"/>
          <p:cNvGrpSpPr/>
          <p:nvPr/>
        </p:nvGrpSpPr>
        <p:grpSpPr>
          <a:xfrm>
            <a:off x="331815" y="-255448"/>
            <a:ext cx="2258169" cy="411567"/>
            <a:chOff x="475325" y="-101075"/>
            <a:chExt cx="2610600" cy="475800"/>
          </a:xfrm>
        </p:grpSpPr>
        <p:sp>
          <p:nvSpPr>
            <p:cNvPr id="99" name="Google Shape;99;p7"/>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2" name="Shape 102"/>
        <p:cNvGrpSpPr/>
        <p:nvPr/>
      </p:nvGrpSpPr>
      <p:grpSpPr>
        <a:xfrm>
          <a:off x="0" y="0"/>
          <a:ext cx="0" cy="0"/>
          <a:chOff x="0" y="0"/>
          <a:chExt cx="0" cy="0"/>
        </a:xfrm>
      </p:grpSpPr>
      <p:sp>
        <p:nvSpPr>
          <p:cNvPr id="103" name="Google Shape;103;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4" name="Shape 104"/>
        <p:cNvGrpSpPr/>
        <p:nvPr/>
      </p:nvGrpSpPr>
      <p:grpSpPr>
        <a:xfrm>
          <a:off x="0" y="0"/>
          <a:ext cx="0" cy="0"/>
          <a:chOff x="0" y="0"/>
          <a:chExt cx="0" cy="0"/>
        </a:xfrm>
      </p:grpSpPr>
      <p:sp>
        <p:nvSpPr>
          <p:cNvPr id="105" name="Google Shape;10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15000"/>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
        <p:nvSpPr>
          <p:cNvPr id="106" name="Google Shape;10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7" name="Shape 107"/>
        <p:cNvGrpSpPr/>
        <p:nvPr/>
      </p:nvGrpSpPr>
      <p:grpSpPr>
        <a:xfrm>
          <a:off x="0" y="0"/>
          <a:ext cx="0" cy="0"/>
          <a:chOff x="0" y="0"/>
          <a:chExt cx="0" cy="0"/>
        </a:xfrm>
      </p:grpSpPr>
      <p:sp>
        <p:nvSpPr>
          <p:cNvPr id="108" name="Google Shape;108;p10"/>
          <p:cNvSpPr/>
          <p:nvPr>
            <p:ph idx="2" type="pic"/>
          </p:nvPr>
        </p:nvSpPr>
        <p:spPr>
          <a:xfrm>
            <a:off x="0" y="-14875"/>
            <a:ext cx="9144000" cy="5158500"/>
          </a:xfrm>
          <a:prstGeom prst="rect">
            <a:avLst/>
          </a:prstGeom>
          <a:noFill/>
          <a:ln>
            <a:noFill/>
          </a:ln>
        </p:spPr>
      </p:sp>
      <p:sp>
        <p:nvSpPr>
          <p:cNvPr id="109" name="Google Shape;109;p10"/>
          <p:cNvSpPr txBox="1"/>
          <p:nvPr>
            <p:ph type="title"/>
          </p:nvPr>
        </p:nvSpPr>
        <p:spPr>
          <a:xfrm>
            <a:off x="2039700" y="3782000"/>
            <a:ext cx="5064600" cy="822000"/>
          </a:xfrm>
          <a:prstGeom prst="rect">
            <a:avLst/>
          </a:prstGeom>
          <a:solidFill>
            <a:schemeClr val="dk2"/>
          </a:solidFill>
        </p:spPr>
        <p:txBody>
          <a:bodyPr anchorCtr="0" anchor="t"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Font typeface="Krona One"/>
              <a:buNone/>
              <a:defRPr b="1" sz="2500">
                <a:solidFill>
                  <a:schemeClr val="dk1"/>
                </a:solidFill>
                <a:latin typeface="Krona One"/>
                <a:ea typeface="Krona One"/>
                <a:cs typeface="Krona One"/>
                <a:sym typeface="Krona One"/>
              </a:defRPr>
            </a:lvl1pPr>
            <a:lvl2pPr lvl="1" rtl="0">
              <a:spcBef>
                <a:spcPts val="0"/>
              </a:spcBef>
              <a:spcAft>
                <a:spcPts val="0"/>
              </a:spcAft>
              <a:buClr>
                <a:schemeClr val="dk1"/>
              </a:buClr>
              <a:buSzPts val="2500"/>
              <a:buFont typeface="Krona One"/>
              <a:buNone/>
              <a:defRPr b="1" sz="2500">
                <a:solidFill>
                  <a:schemeClr val="dk1"/>
                </a:solidFill>
                <a:latin typeface="Krona One"/>
                <a:ea typeface="Krona One"/>
                <a:cs typeface="Krona One"/>
                <a:sym typeface="Krona One"/>
              </a:defRPr>
            </a:lvl2pPr>
            <a:lvl3pPr lvl="2" rtl="0">
              <a:spcBef>
                <a:spcPts val="0"/>
              </a:spcBef>
              <a:spcAft>
                <a:spcPts val="0"/>
              </a:spcAft>
              <a:buClr>
                <a:schemeClr val="dk1"/>
              </a:buClr>
              <a:buSzPts val="2500"/>
              <a:buFont typeface="Krona One"/>
              <a:buNone/>
              <a:defRPr b="1" sz="2500">
                <a:solidFill>
                  <a:schemeClr val="dk1"/>
                </a:solidFill>
                <a:latin typeface="Krona One"/>
                <a:ea typeface="Krona One"/>
                <a:cs typeface="Krona One"/>
                <a:sym typeface="Krona One"/>
              </a:defRPr>
            </a:lvl3pPr>
            <a:lvl4pPr lvl="3" rtl="0">
              <a:spcBef>
                <a:spcPts val="0"/>
              </a:spcBef>
              <a:spcAft>
                <a:spcPts val="0"/>
              </a:spcAft>
              <a:buClr>
                <a:schemeClr val="dk1"/>
              </a:buClr>
              <a:buSzPts val="2500"/>
              <a:buFont typeface="Krona One"/>
              <a:buNone/>
              <a:defRPr b="1" sz="2500">
                <a:solidFill>
                  <a:schemeClr val="dk1"/>
                </a:solidFill>
                <a:latin typeface="Krona One"/>
                <a:ea typeface="Krona One"/>
                <a:cs typeface="Krona One"/>
                <a:sym typeface="Krona One"/>
              </a:defRPr>
            </a:lvl4pPr>
            <a:lvl5pPr lvl="4" rtl="0">
              <a:spcBef>
                <a:spcPts val="0"/>
              </a:spcBef>
              <a:spcAft>
                <a:spcPts val="0"/>
              </a:spcAft>
              <a:buClr>
                <a:schemeClr val="dk1"/>
              </a:buClr>
              <a:buSzPts val="2500"/>
              <a:buFont typeface="Krona One"/>
              <a:buNone/>
              <a:defRPr b="1" sz="2500">
                <a:solidFill>
                  <a:schemeClr val="dk1"/>
                </a:solidFill>
                <a:latin typeface="Krona One"/>
                <a:ea typeface="Krona One"/>
                <a:cs typeface="Krona One"/>
                <a:sym typeface="Krona One"/>
              </a:defRPr>
            </a:lvl5pPr>
            <a:lvl6pPr lvl="5" rtl="0">
              <a:spcBef>
                <a:spcPts val="0"/>
              </a:spcBef>
              <a:spcAft>
                <a:spcPts val="0"/>
              </a:spcAft>
              <a:buClr>
                <a:schemeClr val="dk1"/>
              </a:buClr>
              <a:buSzPts val="2500"/>
              <a:buFont typeface="Krona One"/>
              <a:buNone/>
              <a:defRPr b="1" sz="2500">
                <a:solidFill>
                  <a:schemeClr val="dk1"/>
                </a:solidFill>
                <a:latin typeface="Krona One"/>
                <a:ea typeface="Krona One"/>
                <a:cs typeface="Krona One"/>
                <a:sym typeface="Krona One"/>
              </a:defRPr>
            </a:lvl6pPr>
            <a:lvl7pPr lvl="6" rtl="0">
              <a:spcBef>
                <a:spcPts val="0"/>
              </a:spcBef>
              <a:spcAft>
                <a:spcPts val="0"/>
              </a:spcAft>
              <a:buClr>
                <a:schemeClr val="dk1"/>
              </a:buClr>
              <a:buSzPts val="2500"/>
              <a:buFont typeface="Krona One"/>
              <a:buNone/>
              <a:defRPr b="1" sz="2500">
                <a:solidFill>
                  <a:schemeClr val="dk1"/>
                </a:solidFill>
                <a:latin typeface="Krona One"/>
                <a:ea typeface="Krona One"/>
                <a:cs typeface="Krona One"/>
                <a:sym typeface="Krona One"/>
              </a:defRPr>
            </a:lvl7pPr>
            <a:lvl8pPr lvl="7" rtl="0">
              <a:spcBef>
                <a:spcPts val="0"/>
              </a:spcBef>
              <a:spcAft>
                <a:spcPts val="0"/>
              </a:spcAft>
              <a:buClr>
                <a:schemeClr val="dk1"/>
              </a:buClr>
              <a:buSzPts val="2500"/>
              <a:buFont typeface="Krona One"/>
              <a:buNone/>
              <a:defRPr b="1" sz="2500">
                <a:solidFill>
                  <a:schemeClr val="dk1"/>
                </a:solidFill>
                <a:latin typeface="Krona One"/>
                <a:ea typeface="Krona One"/>
                <a:cs typeface="Krona One"/>
                <a:sym typeface="Krona One"/>
              </a:defRPr>
            </a:lvl8pPr>
            <a:lvl9pPr lvl="8" rtl="0">
              <a:spcBef>
                <a:spcPts val="0"/>
              </a:spcBef>
              <a:spcAft>
                <a:spcPts val="0"/>
              </a:spcAft>
              <a:buClr>
                <a:schemeClr val="dk1"/>
              </a:buClr>
              <a:buSzPts val="2500"/>
              <a:buFont typeface="Krona One"/>
              <a:buNone/>
              <a:defRPr b="1" sz="2500">
                <a:solidFill>
                  <a:schemeClr val="dk1"/>
                </a:solidFill>
                <a:latin typeface="Krona One"/>
                <a:ea typeface="Krona One"/>
                <a:cs typeface="Krona One"/>
                <a:sym typeface="Krona O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indent="-304800" lvl="1" marL="9144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indent="-304800" lvl="2" marL="13716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indent="-304800" lvl="3" marL="1828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indent="-304800" lvl="4" marL="22860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indent="-304800" lvl="5" marL="27432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indent="-304800" lvl="6" marL="32004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indent="-304800" lvl="7" marL="36576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indent="-304800" lvl="8" marL="4114800">
              <a:lnSpc>
                <a:spcPct val="100000"/>
              </a:lnSpc>
              <a:spcBef>
                <a:spcPts val="1600"/>
              </a:spcBef>
              <a:spcAft>
                <a:spcPts val="1600"/>
              </a:spcAft>
              <a:buClr>
                <a:schemeClr val="dk1"/>
              </a:buClr>
              <a:buSzPts val="1200"/>
              <a:buFont typeface="DM Sans"/>
              <a:buChar char="■"/>
              <a:defRPr sz="1200">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41" name="Shape 341"/>
        <p:cNvGrpSpPr/>
        <p:nvPr/>
      </p:nvGrpSpPr>
      <p:grpSpPr>
        <a:xfrm>
          <a:off x="0" y="0"/>
          <a:ext cx="0" cy="0"/>
          <a:chOff x="0" y="0"/>
          <a:chExt cx="0" cy="0"/>
        </a:xfrm>
      </p:grpSpPr>
      <p:sp>
        <p:nvSpPr>
          <p:cNvPr id="342" name="Google Shape;342;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43" name="Google Shape;343;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jpg"/><Relationship Id="rId5" Type="http://schemas.openxmlformats.org/officeDocument/2006/relationships/image" Target="../media/image13.png"/><Relationship Id="rId6"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0.png"/><Relationship Id="rId5"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1.jp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SBUanasRxkkx7x1TRzVfDx6sZWGTH8p_dxiv0sBWO9M/copy" TargetMode="External"/><Relationship Id="rId5"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image" Target="../media/image1.jpg"/><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5" Type="http://schemas.openxmlformats.org/officeDocument/2006/relationships/slide" Target="/ppt/slides/slide21.xml"/><Relationship Id="rId6" Type="http://schemas.openxmlformats.org/officeDocument/2006/relationships/slide" Target="/ppt/slides/slide21.xml"/><Relationship Id="rId7" Type="http://schemas.openxmlformats.org/officeDocument/2006/relationships/slide" Target="/ppt/slides/slide20.xml"/><Relationship Id="rId8" Type="http://schemas.openxmlformats.org/officeDocument/2006/relationships/slide" Target="/ppt/slides/slide25.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 Id="rId3" Type="http://schemas.openxmlformats.org/officeDocument/2006/relationships/image" Target="../media/image19.png"/><Relationship Id="rId4"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hyperlink" Target="https://www.freepik.com/free-photo/front-view-smiley-man-work_32483891.htm/?utm_source=slidesgo_template&amp;utm_medium=referral-link&amp;utm_campaign=sg_resources&amp;utm_content=freepik" TargetMode="External"/><Relationship Id="rId4" Type="http://schemas.openxmlformats.org/officeDocument/2006/relationships/hyperlink" Target="https://www.freepik.com/free-photo/young-adult-having-great-time-with-friends_22894701.htm/?utm_source=slidesgo_template&amp;utm_medium=referral-link&amp;utm_campaign=sg_resources&amp;utm_content=freepik" TargetMode="External"/><Relationship Id="rId9" Type="http://schemas.openxmlformats.org/officeDocument/2006/relationships/hyperlink" Target="https://www.freepik.com/free-photo/young-adult-having-great-time-with-friends_22894695.htm/?utm_source=slidesgo_template&amp;utm_medium=referral-link&amp;utm_campaign=sg_resources&amp;utm_content=freepik" TargetMode="External"/><Relationship Id="rId5" Type="http://schemas.openxmlformats.org/officeDocument/2006/relationships/hyperlink" Target="https://www.freepik.com/free-photo/portrait-man-with-sunflowers-electric-scooter-outdoors_38657045.htm/?utm_source=slidesgo_template&amp;utm_medium=referral-link&amp;utm_campaign=sg_resources&amp;utm_content=freepik" TargetMode="External"/><Relationship Id="rId6" Type="http://schemas.openxmlformats.org/officeDocument/2006/relationships/hyperlink" Target="https://www.freepik.com/free-photo/portrait-smiley-woman-posing-outdoors_11767783.htm/?utm_source=slidesgo_template&amp;utm_medium=referral-link&amp;utm_campaign=sg_resources&amp;utm_content=freepik" TargetMode="External"/><Relationship Id="rId7" Type="http://schemas.openxmlformats.org/officeDocument/2006/relationships/hyperlink" Target="https://www.freepik.com/free-photo/portrait-smiley-man-posing-outdoors_11767782.htm/?utm_source=slidesgo_template&amp;utm_medium=referral-link&amp;utm_campaign=sg_resources&amp;utm_content=freepik" TargetMode="External"/><Relationship Id="rId8" Type="http://schemas.openxmlformats.org/officeDocument/2006/relationships/hyperlink" Target="https://www.freepik.com/free-photo/front-view-young-woman-office-using-mobile_5820738.htm/?utm_source=slidesgo_template&amp;utm_medium=referral-link&amp;utm_campaign=sg_resources&amp;utm_content=freepik" TargetMode="External"/><Relationship Id="rId11" Type="http://schemas.openxmlformats.org/officeDocument/2006/relationships/hyperlink" Target="https://www.freepik.com/free-photo/portrait-beautiful-woman-office-mock-up_5820735.htm/?utm_source=slidesgo_template&amp;utm_medium=referral-link&amp;utm_campaign=sg_resources&amp;utm_content=freepik" TargetMode="External"/><Relationship Id="rId10" Type="http://schemas.openxmlformats.org/officeDocument/2006/relationships/hyperlink" Target="https://www.freepik.com/free-photo/coworkers-office-using-phone_5820739.htm/?utm_source=slidesgo_template&amp;utm_medium=referral-link&amp;utm_campaign=sg_resources&amp;utm_content=freepik" TargetMode="External"/><Relationship Id="rId13" Type="http://schemas.openxmlformats.org/officeDocument/2006/relationships/hyperlink" Target="https://www.freepik.com/free-photo/beautiful-woman-with-curly-hair-posing_14478560.htm/?utm_source=slidesgo_template&amp;utm_medium=referral-link&amp;utm_campaign=sg_resources&amp;utm_content=freepik" TargetMode="External"/><Relationship Id="rId12" Type="http://schemas.openxmlformats.org/officeDocument/2006/relationships/hyperlink" Target="https://www.freepik.com/free-photo/beautiful-woman-posing-confident-way_14478591.htm/?utm_source=slidesgo_template&amp;utm_medium=referral-link&amp;utm_campaign=sg_resources&amp;utm_content=freepik" TargetMode="External"/><Relationship Id="rId15" Type="http://schemas.openxmlformats.org/officeDocument/2006/relationships/image" Target="../media/image1.jpg"/><Relationship Id="rId14" Type="http://schemas.openxmlformats.org/officeDocument/2006/relationships/hyperlink" Target="https://www.freepik.com/free-photo/medium-shot-smiley-friends-posing-together_26410986.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hyperlink" Target="https://www.freepik.com/free-photo/mid-shot-girl-with-hat-camera_11127095.htm/?utm_source=slidesgo_template&amp;utm_medium=referral-link&amp;utm_campaign=sg_resources&amp;utm_content=freepik" TargetMode="External"/><Relationship Id="rId4" Type="http://schemas.openxmlformats.org/officeDocument/2006/relationships/hyperlink" Target="https://www.freepik.com/free-photo/young-adult-having-great-time-with-friends_22894695.htm/?utm_source=slidesgo_template&amp;utm_medium=referral-link&amp;utm_campaign=sg_resources&amp;utm_content=freepik" TargetMode="External"/><Relationship Id="rId9" Type="http://schemas.openxmlformats.org/officeDocument/2006/relationships/hyperlink" Target="https://www.freepik.com/free-photo/young-adult-having-great-time-with-friends_22894695.htm/?utm_source=slidesgo_template&amp;utm_medium=referral-link&amp;utm_campaign=sg_resources&amp;utm_content=freepik" TargetMode="External"/><Relationship Id="rId5" Type="http://schemas.openxmlformats.org/officeDocument/2006/relationships/hyperlink" Target="https://www.freepik.com/free-photo/portrait-handsome-bearded-man-suit_38657891.htm/?utm_source=slidesgo_template&amp;utm_medium=referral-link&amp;utm_campaign=sg_resources&amp;utm_content=freepik" TargetMode="External"/><Relationship Id="rId6" Type="http://schemas.openxmlformats.org/officeDocument/2006/relationships/hyperlink" Target="https://www.freepik.com/free-photo/low-angle-handsome-smiley-man_11767944.htm/?utm_source=slidesgo_template&amp;utm_medium=referral-link&amp;utm_campaign=sg_resources&amp;utm_content=freepik" TargetMode="External"/><Relationship Id="rId7" Type="http://schemas.openxmlformats.org/officeDocument/2006/relationships/hyperlink" Target="https://www.freepik.com/free-photo/man-with-photo-camera-his-holidays_25598671.htm/?utm_source=slidesgo_template&amp;utm_medium=referral-link&amp;utm_campaign=sg_resources&amp;utm_content=freepik" TargetMode="External"/><Relationship Id="rId8" Type="http://schemas.openxmlformats.org/officeDocument/2006/relationships/hyperlink" Target="https://www.freepik.com/free-photo/front-view-coworkers-break-office_5820733.htm/?utm_source=slidesgo_template&amp;utm_medium=referral-link&amp;utm_campaign=sg_resources&amp;utm_content=freepik" TargetMode="External"/><Relationship Id="rId11" Type="http://schemas.openxmlformats.org/officeDocument/2006/relationships/hyperlink" Target="https://www.freepik.com/free-photo/business-meeting-with-young-male-woman_5820715.htm/?utm_source=slidesgo_template&amp;utm_medium=referral-link&amp;utm_campaign=sg_resources&amp;utm_content=freepik" TargetMode="External"/><Relationship Id="rId10" Type="http://schemas.openxmlformats.org/officeDocument/2006/relationships/hyperlink" Target="https://www.freepik.com/free-photo/portrait-handsome-businessman_5822373.htm/?utm_source=slidesgo_template&amp;utm_medium=referral-link&amp;utm_campaign=sg_resources&amp;utm_content=freepik" TargetMode="External"/><Relationship Id="rId13" Type="http://schemas.openxmlformats.org/officeDocument/2006/relationships/hyperlink" Target="https://www.freepik.com/free-photo/beautiful-confident-woman-posing_14478195.htm/?utm_source=slidesgo_template&amp;utm_medium=referral-link&amp;utm_campaign=sg_resources&amp;utm_content=freepik" TargetMode="External"/><Relationship Id="rId12" Type="http://schemas.openxmlformats.org/officeDocument/2006/relationships/hyperlink" Target="https://www.freepik.com/free-photo/beautiful-woman-supporting-body-positivity_14478530.htm/?utm_source=slidesgo_template&amp;utm_medium=referral-link&amp;utm_campaign=sg_resources&amp;utm_content=freepik" TargetMode="External"/><Relationship Id="rId15" Type="http://schemas.openxmlformats.org/officeDocument/2006/relationships/hyperlink" Target="https://www.freepik.com/free-photo/medium-shot-man-correcting-grammar-mistakes_38172048.htm/?utm_source=slidesgo_template&amp;utm_medium=referral-link&amp;utm_campaign=sg_resources&amp;utm_content=freepik" TargetMode="External"/><Relationship Id="rId14" Type="http://schemas.openxmlformats.org/officeDocument/2006/relationships/hyperlink" Target="https://www.freepik.com/free-photo/medium-shot-friends-posing-together_26411047.htm/?utm_source=slidesgo_template&amp;utm_medium=referral-link&amp;utm_campaign=sg_resources&amp;utm_content=freepik" TargetMode="External"/><Relationship Id="rId17" Type="http://schemas.openxmlformats.org/officeDocument/2006/relationships/hyperlink" Target="https://www.freepik.com/free-psd/graphic-design-template-design_38889017.htm/?utm_source=slidesgo_template&amp;utm_medium=referral-link&amp;utm_campaign=sg_resources&amp;utm_content=freepik" TargetMode="External"/><Relationship Id="rId16" Type="http://schemas.openxmlformats.org/officeDocument/2006/relationships/hyperlink" Target="https://www.freepik.com/free-psd/graphic-design-template-design_38888758.htm/?utm_source=slidesgo_template&amp;utm_medium=referral-link&amp;utm_campaign=sg_resources&amp;utm_content=freepik" TargetMode="External"/><Relationship Id="rId19" Type="http://schemas.openxmlformats.org/officeDocument/2006/relationships/image" Target="../media/image1.jpg"/><Relationship Id="rId18" Type="http://schemas.openxmlformats.org/officeDocument/2006/relationships/hyperlink" Target="https://www.freepik.com/free-psd/graphic-design-template-design_3888876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 Id="rId3" Type="http://schemas.openxmlformats.org/officeDocument/2006/relationships/hyperlink" Target="https://fonts.google.com/specimen/Krona+One" TargetMode="External"/><Relationship Id="rId4" Type="http://schemas.openxmlformats.org/officeDocument/2006/relationships/hyperlink" Target="https://fonts.google.com/specimen/DM+San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5.png"/><Relationship Id="rId17" Type="http://schemas.openxmlformats.org/officeDocument/2006/relationships/image" Target="../media/image7.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pic>
        <p:nvPicPr>
          <p:cNvPr id="351" name="Google Shape;351;p31"/>
          <p:cNvPicPr preferRelativeResize="0"/>
          <p:nvPr/>
        </p:nvPicPr>
        <p:blipFill rotWithShape="1">
          <a:blip r:embed="rId3">
            <a:alphaModFix/>
          </a:blip>
          <a:srcRect b="3446" l="0" r="4269" t="0"/>
          <a:stretch/>
        </p:blipFill>
        <p:spPr>
          <a:xfrm flipH="1" rot="5400000">
            <a:off x="2086137" y="1675550"/>
            <a:ext cx="1343999" cy="4994600"/>
          </a:xfrm>
          <a:prstGeom prst="rect">
            <a:avLst/>
          </a:prstGeom>
          <a:noFill/>
          <a:ln>
            <a:noFill/>
          </a:ln>
        </p:spPr>
      </p:pic>
      <p:sp>
        <p:nvSpPr>
          <p:cNvPr id="352" name="Google Shape;352;p31"/>
          <p:cNvSpPr txBox="1"/>
          <p:nvPr>
            <p:ph type="ctrTitle"/>
          </p:nvPr>
        </p:nvSpPr>
        <p:spPr>
          <a:xfrm>
            <a:off x="713225" y="545613"/>
            <a:ext cx="4542300" cy="22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GUEST SPEAKER </a:t>
            </a:r>
            <a:r>
              <a:rPr lang="en">
                <a:solidFill>
                  <a:schemeClr val="lt1"/>
                </a:solidFill>
              </a:rPr>
              <a:t>PORTFOLIO</a:t>
            </a:r>
            <a:endParaRPr>
              <a:solidFill>
                <a:schemeClr val="lt1"/>
              </a:solidFill>
            </a:endParaRPr>
          </a:p>
        </p:txBody>
      </p:sp>
      <p:sp>
        <p:nvSpPr>
          <p:cNvPr id="353" name="Google Shape;353;p31"/>
          <p:cNvSpPr txBox="1"/>
          <p:nvPr>
            <p:ph idx="1" type="subTitle"/>
          </p:nvPr>
        </p:nvSpPr>
        <p:spPr>
          <a:xfrm>
            <a:off x="713226" y="2772925"/>
            <a:ext cx="45423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354" name="Google Shape;354;p31"/>
          <p:cNvPicPr preferRelativeResize="0"/>
          <p:nvPr>
            <p:ph idx="2" type="pic"/>
          </p:nvPr>
        </p:nvPicPr>
        <p:blipFill rotWithShape="1">
          <a:blip r:embed="rId4">
            <a:alphaModFix/>
          </a:blip>
          <a:srcRect b="20329" l="10605" r="8924" t="9059"/>
          <a:stretch/>
        </p:blipFill>
        <p:spPr>
          <a:xfrm>
            <a:off x="5429962" y="298650"/>
            <a:ext cx="3453201" cy="4546202"/>
          </a:xfrm>
          <a:prstGeom prst="rect">
            <a:avLst/>
          </a:prstGeom>
        </p:spPr>
      </p:pic>
      <p:grpSp>
        <p:nvGrpSpPr>
          <p:cNvPr id="355" name="Google Shape;355;p31"/>
          <p:cNvGrpSpPr/>
          <p:nvPr/>
        </p:nvGrpSpPr>
        <p:grpSpPr>
          <a:xfrm>
            <a:off x="7827223" y="127750"/>
            <a:ext cx="1207111" cy="950200"/>
            <a:chOff x="3032900" y="-50325"/>
            <a:chExt cx="2905200" cy="1242254"/>
          </a:xfrm>
        </p:grpSpPr>
        <p:sp>
          <p:nvSpPr>
            <p:cNvPr id="356" name="Google Shape;356;p31"/>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31"/>
          <p:cNvGrpSpPr/>
          <p:nvPr/>
        </p:nvGrpSpPr>
        <p:grpSpPr>
          <a:xfrm>
            <a:off x="4088868" y="3632172"/>
            <a:ext cx="733488" cy="1103120"/>
            <a:chOff x="3161850" y="2826350"/>
            <a:chExt cx="1416000" cy="2129575"/>
          </a:xfrm>
        </p:grpSpPr>
        <p:sp>
          <p:nvSpPr>
            <p:cNvPr id="360" name="Google Shape;360;p31"/>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31"/>
          <p:cNvGrpSpPr/>
          <p:nvPr/>
        </p:nvGrpSpPr>
        <p:grpSpPr>
          <a:xfrm>
            <a:off x="2137294" y="3708660"/>
            <a:ext cx="949908" cy="950144"/>
            <a:chOff x="-1474137" y="2796647"/>
            <a:chExt cx="2346611" cy="2346613"/>
          </a:xfrm>
        </p:grpSpPr>
        <p:cxnSp>
          <p:nvCxnSpPr>
            <p:cNvPr id="363" name="Google Shape;363;p31"/>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364" name="Google Shape;364;p31"/>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365" name="Google Shape;365;p31"/>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366" name="Google Shape;366;p31"/>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367" name="Google Shape;367;p31"/>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368" name="Google Shape;368;p31"/>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369" name="Google Shape;369;p31"/>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370" name="Google Shape;370;p31"/>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grpSp>
        <p:nvGrpSpPr>
          <p:cNvPr id="371" name="Google Shape;371;p31"/>
          <p:cNvGrpSpPr/>
          <p:nvPr/>
        </p:nvGrpSpPr>
        <p:grpSpPr>
          <a:xfrm rot="10800000">
            <a:off x="693918" y="3632172"/>
            <a:ext cx="733488" cy="1103120"/>
            <a:chOff x="3161850" y="2826350"/>
            <a:chExt cx="1416000" cy="2129575"/>
          </a:xfrm>
        </p:grpSpPr>
        <p:sp>
          <p:nvSpPr>
            <p:cNvPr id="372" name="Google Shape;372;p31"/>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pic>
        <p:nvPicPr>
          <p:cNvPr id="549" name="Google Shape;549;p40"/>
          <p:cNvPicPr preferRelativeResize="0"/>
          <p:nvPr/>
        </p:nvPicPr>
        <p:blipFill rotWithShape="1">
          <a:blip r:embed="rId3">
            <a:alphaModFix/>
          </a:blip>
          <a:srcRect b="0" l="34089" r="21424" t="0"/>
          <a:stretch/>
        </p:blipFill>
        <p:spPr>
          <a:xfrm>
            <a:off x="5853175" y="298650"/>
            <a:ext cx="3030000" cy="4546200"/>
          </a:xfrm>
          <a:prstGeom prst="round2SameRect">
            <a:avLst>
              <a:gd fmla="val 0" name="adj1"/>
              <a:gd fmla="val 0" name="adj2"/>
            </a:avLst>
          </a:prstGeom>
          <a:noFill/>
          <a:ln>
            <a:noFill/>
          </a:ln>
        </p:spPr>
      </p:pic>
      <p:sp>
        <p:nvSpPr>
          <p:cNvPr id="550" name="Google Shape;550;p40"/>
          <p:cNvSpPr txBox="1"/>
          <p:nvPr>
            <p:ph type="title"/>
          </p:nvPr>
        </p:nvSpPr>
        <p:spPr>
          <a:xfrm>
            <a:off x="713225" y="457625"/>
            <a:ext cx="47754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a:t>
            </a:r>
            <a:r>
              <a:rPr lang="en">
                <a:solidFill>
                  <a:schemeClr val="lt1"/>
                </a:solidFill>
              </a:rPr>
              <a:t>SHOWCASE</a:t>
            </a:r>
            <a:endParaRPr>
              <a:solidFill>
                <a:schemeClr val="lt1"/>
              </a:solidFill>
            </a:endParaRPr>
          </a:p>
        </p:txBody>
      </p:sp>
      <p:sp>
        <p:nvSpPr>
          <p:cNvPr id="551" name="Google Shape;551;p40"/>
          <p:cNvSpPr txBox="1"/>
          <p:nvPr>
            <p:ph idx="1" type="subTitle"/>
          </p:nvPr>
        </p:nvSpPr>
        <p:spPr>
          <a:xfrm>
            <a:off x="713225" y="950704"/>
            <a:ext cx="4775400" cy="59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photo showcase is a collection of stunning images, each capturing a unique moment in time. Let them inspire you!</a:t>
            </a:r>
            <a:endParaRPr/>
          </a:p>
        </p:txBody>
      </p:sp>
      <p:pic>
        <p:nvPicPr>
          <p:cNvPr id="552" name="Google Shape;552;p40"/>
          <p:cNvPicPr preferRelativeResize="0"/>
          <p:nvPr/>
        </p:nvPicPr>
        <p:blipFill rotWithShape="1">
          <a:blip r:embed="rId4">
            <a:alphaModFix/>
          </a:blip>
          <a:srcRect b="1864" l="204" r="2215" t="0"/>
          <a:stretch/>
        </p:blipFill>
        <p:spPr>
          <a:xfrm flipH="1" rot="5400000">
            <a:off x="2536038" y="1639663"/>
            <a:ext cx="929975" cy="5480400"/>
          </a:xfrm>
          <a:prstGeom prst="rect">
            <a:avLst/>
          </a:prstGeom>
          <a:noFill/>
          <a:ln>
            <a:noFill/>
          </a:ln>
        </p:spPr>
      </p:pic>
      <p:grpSp>
        <p:nvGrpSpPr>
          <p:cNvPr id="553" name="Google Shape;553;p40"/>
          <p:cNvGrpSpPr/>
          <p:nvPr/>
        </p:nvGrpSpPr>
        <p:grpSpPr>
          <a:xfrm>
            <a:off x="8313393" y="-252903"/>
            <a:ext cx="733488" cy="1103120"/>
            <a:chOff x="3161850" y="2826350"/>
            <a:chExt cx="1416000" cy="2129575"/>
          </a:xfrm>
        </p:grpSpPr>
        <p:sp>
          <p:nvSpPr>
            <p:cNvPr id="554" name="Google Shape;554;p40"/>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0"/>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40"/>
          <p:cNvGrpSpPr/>
          <p:nvPr/>
        </p:nvGrpSpPr>
        <p:grpSpPr>
          <a:xfrm>
            <a:off x="404855" y="4013078"/>
            <a:ext cx="733550" cy="733551"/>
            <a:chOff x="-1474137" y="2796647"/>
            <a:chExt cx="2346611" cy="2346613"/>
          </a:xfrm>
        </p:grpSpPr>
        <p:cxnSp>
          <p:nvCxnSpPr>
            <p:cNvPr id="557" name="Google Shape;557;p40"/>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558" name="Google Shape;558;p40"/>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559" name="Google Shape;559;p40"/>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560" name="Google Shape;560;p40"/>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561" name="Google Shape;561;p40"/>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562" name="Google Shape;562;p40"/>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563" name="Google Shape;563;p40"/>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564" name="Google Shape;564;p40"/>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grpSp>
        <p:nvGrpSpPr>
          <p:cNvPr id="565" name="Google Shape;565;p40"/>
          <p:cNvGrpSpPr/>
          <p:nvPr/>
        </p:nvGrpSpPr>
        <p:grpSpPr>
          <a:xfrm rot="5400000">
            <a:off x="8348511" y="3399827"/>
            <a:ext cx="1290583" cy="869740"/>
            <a:chOff x="2380650" y="3682875"/>
            <a:chExt cx="2044650" cy="622800"/>
          </a:xfrm>
        </p:grpSpPr>
        <p:sp>
          <p:nvSpPr>
            <p:cNvPr id="566" name="Google Shape;566;p40"/>
            <p:cNvSpPr/>
            <p:nvPr/>
          </p:nvSpPr>
          <p:spPr>
            <a:xfrm>
              <a:off x="238065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0"/>
            <p:cNvSpPr/>
            <p:nvPr/>
          </p:nvSpPr>
          <p:spPr>
            <a:xfrm>
              <a:off x="2736113"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0"/>
            <p:cNvSpPr/>
            <p:nvPr/>
          </p:nvSpPr>
          <p:spPr>
            <a:xfrm>
              <a:off x="3091575"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0"/>
            <p:cNvSpPr/>
            <p:nvPr/>
          </p:nvSpPr>
          <p:spPr>
            <a:xfrm>
              <a:off x="3447038"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0"/>
            <p:cNvSpPr/>
            <p:nvPr/>
          </p:nvSpPr>
          <p:spPr>
            <a:xfrm>
              <a:off x="380250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71" name="Google Shape;571;p40"/>
          <p:cNvPicPr preferRelativeResize="0"/>
          <p:nvPr/>
        </p:nvPicPr>
        <p:blipFill rotWithShape="1">
          <a:blip r:embed="rId5">
            <a:alphaModFix/>
          </a:blip>
          <a:srcRect b="1312" l="0" r="8096" t="0"/>
          <a:stretch/>
        </p:blipFill>
        <p:spPr>
          <a:xfrm>
            <a:off x="260825" y="1735975"/>
            <a:ext cx="2568550" cy="1840912"/>
          </a:xfrm>
          <a:prstGeom prst="rect">
            <a:avLst/>
          </a:prstGeom>
          <a:noFill/>
          <a:ln>
            <a:noFill/>
          </a:ln>
        </p:spPr>
      </p:pic>
      <p:pic>
        <p:nvPicPr>
          <p:cNvPr id="572" name="Google Shape;572;p40"/>
          <p:cNvPicPr preferRelativeResize="0"/>
          <p:nvPr/>
        </p:nvPicPr>
        <p:blipFill rotWithShape="1">
          <a:blip r:embed="rId6">
            <a:alphaModFix/>
          </a:blip>
          <a:srcRect b="2207" l="11000" r="0" t="2217"/>
          <a:stretch/>
        </p:blipFill>
        <p:spPr>
          <a:xfrm>
            <a:off x="3057000" y="1735975"/>
            <a:ext cx="2568550" cy="18409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1"/>
          <p:cNvSpPr txBox="1"/>
          <p:nvPr>
            <p:ph type="title"/>
          </p:nvPr>
        </p:nvSpPr>
        <p:spPr>
          <a:xfrm>
            <a:off x="713225" y="3186950"/>
            <a:ext cx="3957000" cy="58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MY BEST </a:t>
            </a:r>
            <a:r>
              <a:rPr lang="en">
                <a:solidFill>
                  <a:schemeClr val="lt1"/>
                </a:solidFill>
              </a:rPr>
              <a:t>WORK</a:t>
            </a:r>
            <a:endParaRPr>
              <a:solidFill>
                <a:schemeClr val="lt1"/>
              </a:solidFill>
            </a:endParaRPr>
          </a:p>
        </p:txBody>
      </p:sp>
      <p:sp>
        <p:nvSpPr>
          <p:cNvPr id="578" name="Google Shape;578;p41"/>
          <p:cNvSpPr txBox="1"/>
          <p:nvPr>
            <p:ph idx="1" type="subTitle"/>
          </p:nvPr>
        </p:nvSpPr>
        <p:spPr>
          <a:xfrm>
            <a:off x="713225" y="3709575"/>
            <a:ext cx="3957000" cy="8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an artist, it's my job to capture the beauty, joy and emotion of the world around me. I strive to create something unique in each piece, combining technique and detail”</a:t>
            </a:r>
            <a:endParaRPr/>
          </a:p>
        </p:txBody>
      </p:sp>
      <p:pic>
        <p:nvPicPr>
          <p:cNvPr id="579" name="Google Shape;579;p41"/>
          <p:cNvPicPr preferRelativeResize="0"/>
          <p:nvPr/>
        </p:nvPicPr>
        <p:blipFill rotWithShape="1">
          <a:blip r:embed="rId3">
            <a:alphaModFix/>
          </a:blip>
          <a:srcRect b="17026" l="2210" r="44147" t="16668"/>
          <a:stretch/>
        </p:blipFill>
        <p:spPr>
          <a:xfrm rot="5400000">
            <a:off x="1476425" y="-916950"/>
            <a:ext cx="2845200" cy="5276400"/>
          </a:xfrm>
          <a:prstGeom prst="round2SameRect">
            <a:avLst>
              <a:gd fmla="val 0" name="adj1"/>
              <a:gd fmla="val 0" name="adj2"/>
            </a:avLst>
          </a:prstGeom>
          <a:noFill/>
          <a:ln>
            <a:noFill/>
          </a:ln>
        </p:spPr>
      </p:pic>
      <p:pic>
        <p:nvPicPr>
          <p:cNvPr id="580" name="Google Shape;580;p41"/>
          <p:cNvPicPr preferRelativeResize="0"/>
          <p:nvPr/>
        </p:nvPicPr>
        <p:blipFill rotWithShape="1">
          <a:blip r:embed="rId4">
            <a:alphaModFix/>
          </a:blip>
          <a:srcRect b="19650" l="0" r="0" t="19644"/>
          <a:stretch/>
        </p:blipFill>
        <p:spPr>
          <a:xfrm>
            <a:off x="5759275" y="298650"/>
            <a:ext cx="3123900" cy="2845200"/>
          </a:xfrm>
          <a:prstGeom prst="round2SameRect">
            <a:avLst>
              <a:gd fmla="val 0" name="adj1"/>
              <a:gd fmla="val 0" name="adj2"/>
            </a:avLst>
          </a:prstGeom>
          <a:noFill/>
          <a:ln>
            <a:noFill/>
          </a:ln>
        </p:spPr>
      </p:pic>
      <p:pic>
        <p:nvPicPr>
          <p:cNvPr id="581" name="Google Shape;581;p41"/>
          <p:cNvPicPr preferRelativeResize="0"/>
          <p:nvPr/>
        </p:nvPicPr>
        <p:blipFill rotWithShape="1">
          <a:blip r:embed="rId5">
            <a:alphaModFix/>
          </a:blip>
          <a:srcRect b="477" l="426" r="426" t="0"/>
          <a:stretch/>
        </p:blipFill>
        <p:spPr>
          <a:xfrm rot="-5400000">
            <a:off x="6267087" y="2228763"/>
            <a:ext cx="1314625" cy="3917549"/>
          </a:xfrm>
          <a:prstGeom prst="rect">
            <a:avLst/>
          </a:prstGeom>
          <a:noFill/>
          <a:ln>
            <a:noFill/>
          </a:ln>
        </p:spPr>
      </p:pic>
      <p:grpSp>
        <p:nvGrpSpPr>
          <p:cNvPr id="582" name="Google Shape;582;p41"/>
          <p:cNvGrpSpPr/>
          <p:nvPr/>
        </p:nvGrpSpPr>
        <p:grpSpPr>
          <a:xfrm flipH="1">
            <a:off x="109665" y="180375"/>
            <a:ext cx="1207111" cy="950200"/>
            <a:chOff x="3032900" y="-50325"/>
            <a:chExt cx="2905200" cy="1242254"/>
          </a:xfrm>
        </p:grpSpPr>
        <p:sp>
          <p:nvSpPr>
            <p:cNvPr id="583" name="Google Shape;583;p41"/>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1"/>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1"/>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41"/>
          <p:cNvGrpSpPr/>
          <p:nvPr/>
        </p:nvGrpSpPr>
        <p:grpSpPr>
          <a:xfrm flipH="1">
            <a:off x="5260697" y="3708653"/>
            <a:ext cx="949908" cy="950144"/>
            <a:chOff x="-1474137" y="2796647"/>
            <a:chExt cx="2346611" cy="2346613"/>
          </a:xfrm>
        </p:grpSpPr>
        <p:cxnSp>
          <p:nvCxnSpPr>
            <p:cNvPr id="587" name="Google Shape;587;p41"/>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588" name="Google Shape;588;p41"/>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589" name="Google Shape;589;p41"/>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590" name="Google Shape;590;p41"/>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591" name="Google Shape;591;p41"/>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592" name="Google Shape;592;p41"/>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593" name="Google Shape;593;p41"/>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594" name="Google Shape;594;p41"/>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grpSp>
        <p:nvGrpSpPr>
          <p:cNvPr id="595" name="Google Shape;595;p41"/>
          <p:cNvGrpSpPr/>
          <p:nvPr/>
        </p:nvGrpSpPr>
        <p:grpSpPr>
          <a:xfrm flipH="1" rot="-5400000">
            <a:off x="7591518" y="3632165"/>
            <a:ext cx="733488" cy="1103120"/>
            <a:chOff x="3161850" y="2826350"/>
            <a:chExt cx="1416000" cy="2129575"/>
          </a:xfrm>
        </p:grpSpPr>
        <p:sp>
          <p:nvSpPr>
            <p:cNvPr id="596" name="Google Shape;596;p41"/>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1"/>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pic>
        <p:nvPicPr>
          <p:cNvPr id="602" name="Google Shape;602;p42"/>
          <p:cNvPicPr preferRelativeResize="0"/>
          <p:nvPr>
            <p:ph idx="2" type="pic"/>
          </p:nvPr>
        </p:nvPicPr>
        <p:blipFill rotWithShape="1">
          <a:blip r:embed="rId3">
            <a:alphaModFix/>
          </a:blip>
          <a:srcRect b="12652" l="10448" r="1306" t="12659"/>
          <a:stretch/>
        </p:blipFill>
        <p:spPr>
          <a:xfrm>
            <a:off x="0" y="-14875"/>
            <a:ext cx="9144003" cy="5158502"/>
          </a:xfrm>
          <a:prstGeom prst="rect">
            <a:avLst/>
          </a:prstGeom>
        </p:spPr>
      </p:pic>
      <p:sp>
        <p:nvSpPr>
          <p:cNvPr id="603" name="Google Shape;603;p42"/>
          <p:cNvSpPr txBox="1"/>
          <p:nvPr>
            <p:ph type="title"/>
          </p:nvPr>
        </p:nvSpPr>
        <p:spPr>
          <a:xfrm>
            <a:off x="2039700" y="3782000"/>
            <a:ext cx="5064600" cy="82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"Creativity is the key to </a:t>
            </a:r>
            <a:r>
              <a:rPr lang="en">
                <a:solidFill>
                  <a:schemeClr val="lt1"/>
                </a:solidFill>
              </a:rPr>
              <a:t>unlocking your true potential."</a:t>
            </a:r>
            <a:endParaRPr>
              <a:solidFill>
                <a:schemeClr val="lt1"/>
              </a:solidFill>
            </a:endParaRPr>
          </a:p>
        </p:txBody>
      </p:sp>
      <p:grpSp>
        <p:nvGrpSpPr>
          <p:cNvPr id="604" name="Google Shape;604;p42"/>
          <p:cNvGrpSpPr/>
          <p:nvPr/>
        </p:nvGrpSpPr>
        <p:grpSpPr>
          <a:xfrm>
            <a:off x="-342727" y="3894650"/>
            <a:ext cx="1207111" cy="950200"/>
            <a:chOff x="3032900" y="-50325"/>
            <a:chExt cx="2905200" cy="1242254"/>
          </a:xfrm>
        </p:grpSpPr>
        <p:sp>
          <p:nvSpPr>
            <p:cNvPr id="605" name="Google Shape;605;p42"/>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2"/>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2"/>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08" name="Google Shape;608;p42"/>
          <p:cNvPicPr preferRelativeResize="0"/>
          <p:nvPr/>
        </p:nvPicPr>
        <p:blipFill rotWithShape="1">
          <a:blip r:embed="rId4">
            <a:alphaModFix/>
          </a:blip>
          <a:srcRect b="426" l="0" r="12480" t="317"/>
          <a:stretch/>
        </p:blipFill>
        <p:spPr>
          <a:xfrm flipH="1">
            <a:off x="8235274" y="298650"/>
            <a:ext cx="647901" cy="4546200"/>
          </a:xfrm>
          <a:prstGeom prst="rect">
            <a:avLst/>
          </a:prstGeom>
          <a:noFill/>
          <a:ln>
            <a:noFill/>
          </a:ln>
        </p:spPr>
      </p:pic>
      <p:grpSp>
        <p:nvGrpSpPr>
          <p:cNvPr id="609" name="Google Shape;609;p42"/>
          <p:cNvGrpSpPr/>
          <p:nvPr/>
        </p:nvGrpSpPr>
        <p:grpSpPr>
          <a:xfrm>
            <a:off x="7819468" y="208847"/>
            <a:ext cx="733488" cy="1103120"/>
            <a:chOff x="3161850" y="2826350"/>
            <a:chExt cx="1416000" cy="2129575"/>
          </a:xfrm>
        </p:grpSpPr>
        <p:sp>
          <p:nvSpPr>
            <p:cNvPr id="610" name="Google Shape;610;p42"/>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2"/>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42"/>
          <p:cNvGrpSpPr/>
          <p:nvPr/>
        </p:nvGrpSpPr>
        <p:grpSpPr>
          <a:xfrm>
            <a:off x="713223" y="283927"/>
            <a:ext cx="952724" cy="952959"/>
            <a:chOff x="-1474137" y="2796647"/>
            <a:chExt cx="2346611" cy="2346613"/>
          </a:xfrm>
        </p:grpSpPr>
        <p:cxnSp>
          <p:nvCxnSpPr>
            <p:cNvPr id="613" name="Google Shape;613;p42"/>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614" name="Google Shape;614;p42"/>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615" name="Google Shape;615;p42"/>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616" name="Google Shape;616;p42"/>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617" name="Google Shape;617;p42"/>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618" name="Google Shape;618;p42"/>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619" name="Google Shape;619;p42"/>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620" name="Google Shape;620;p42"/>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43"/>
          <p:cNvSpPr txBox="1"/>
          <p:nvPr>
            <p:ph idx="6" type="subTitle"/>
          </p:nvPr>
        </p:nvSpPr>
        <p:spPr>
          <a:xfrm>
            <a:off x="911972" y="2735200"/>
            <a:ext cx="32649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EMPLOYER 3</a:t>
            </a:r>
            <a:endParaRPr/>
          </a:p>
        </p:txBody>
      </p:sp>
      <p:sp>
        <p:nvSpPr>
          <p:cNvPr id="626" name="Google Shape;626;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PEOPLE</a:t>
            </a:r>
            <a:r>
              <a:rPr lang="en">
                <a:solidFill>
                  <a:schemeClr val="lt1"/>
                </a:solidFill>
              </a:rPr>
              <a:t> SAY ABOUT ME</a:t>
            </a:r>
            <a:endParaRPr>
              <a:solidFill>
                <a:schemeClr val="lt1"/>
              </a:solidFill>
            </a:endParaRPr>
          </a:p>
        </p:txBody>
      </p:sp>
      <p:sp>
        <p:nvSpPr>
          <p:cNvPr id="627" name="Google Shape;627;p43"/>
          <p:cNvSpPr txBox="1"/>
          <p:nvPr>
            <p:ph idx="1" type="subTitle"/>
          </p:nvPr>
        </p:nvSpPr>
        <p:spPr>
          <a:xfrm>
            <a:off x="911975" y="1596500"/>
            <a:ext cx="3264900" cy="9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 have been impressed by the quality, attention to detail and creative approach brought to every project made.”</a:t>
            </a:r>
            <a:endParaRPr/>
          </a:p>
        </p:txBody>
      </p:sp>
      <p:sp>
        <p:nvSpPr>
          <p:cNvPr id="628" name="Google Shape;628;p43"/>
          <p:cNvSpPr txBox="1"/>
          <p:nvPr>
            <p:ph idx="2" type="subTitle"/>
          </p:nvPr>
        </p:nvSpPr>
        <p:spPr>
          <a:xfrm>
            <a:off x="4967127" y="1596500"/>
            <a:ext cx="3264900" cy="9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“Projects and campaigns are always taken to another level with ideas that come from this person. Digital marketing and content creation experience is quite evident.”</a:t>
            </a:r>
            <a:endParaRPr/>
          </a:p>
        </p:txBody>
      </p:sp>
      <p:sp>
        <p:nvSpPr>
          <p:cNvPr id="629" name="Google Shape;629;p43"/>
          <p:cNvSpPr txBox="1"/>
          <p:nvPr>
            <p:ph idx="3" type="subTitle"/>
          </p:nvPr>
        </p:nvSpPr>
        <p:spPr>
          <a:xfrm>
            <a:off x="911975" y="3104675"/>
            <a:ext cx="3264900" cy="9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person has a strong technical understanding in order to develop successful strategies. Highly recommended for any kind of project or task.”</a:t>
            </a:r>
            <a:endParaRPr/>
          </a:p>
        </p:txBody>
      </p:sp>
      <p:sp>
        <p:nvSpPr>
          <p:cNvPr id="630" name="Google Shape;630;p43"/>
          <p:cNvSpPr txBox="1"/>
          <p:nvPr>
            <p:ph idx="4" type="subTitle"/>
          </p:nvPr>
        </p:nvSpPr>
        <p:spPr>
          <a:xfrm>
            <a:off x="4967126" y="3104675"/>
            <a:ext cx="3264900" cy="9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 creation is top-notch, with engaging yet professional writing style tailored to different audiences while keeping a steady brand message.”</a:t>
            </a:r>
            <a:endParaRPr/>
          </a:p>
        </p:txBody>
      </p:sp>
      <p:sp>
        <p:nvSpPr>
          <p:cNvPr id="631" name="Google Shape;631;p43"/>
          <p:cNvSpPr txBox="1"/>
          <p:nvPr>
            <p:ph idx="5" type="subTitle"/>
          </p:nvPr>
        </p:nvSpPr>
        <p:spPr>
          <a:xfrm>
            <a:off x="911972" y="1226950"/>
            <a:ext cx="32649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EMPLOYER 1</a:t>
            </a:r>
            <a:endParaRPr/>
          </a:p>
        </p:txBody>
      </p:sp>
      <p:sp>
        <p:nvSpPr>
          <p:cNvPr id="632" name="Google Shape;632;p43"/>
          <p:cNvSpPr txBox="1"/>
          <p:nvPr>
            <p:ph idx="7" type="subTitle"/>
          </p:nvPr>
        </p:nvSpPr>
        <p:spPr>
          <a:xfrm>
            <a:off x="4967097" y="1226950"/>
            <a:ext cx="32649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EMPLOYER 2</a:t>
            </a:r>
            <a:endParaRPr/>
          </a:p>
        </p:txBody>
      </p:sp>
      <p:sp>
        <p:nvSpPr>
          <p:cNvPr id="633" name="Google Shape;633;p43"/>
          <p:cNvSpPr txBox="1"/>
          <p:nvPr>
            <p:ph idx="8" type="subTitle"/>
          </p:nvPr>
        </p:nvSpPr>
        <p:spPr>
          <a:xfrm>
            <a:off x="4967097" y="2735200"/>
            <a:ext cx="32649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EMPLOYER 4</a:t>
            </a:r>
            <a:endParaRPr/>
          </a:p>
        </p:txBody>
      </p:sp>
      <p:pic>
        <p:nvPicPr>
          <p:cNvPr id="634" name="Google Shape;634;p43"/>
          <p:cNvPicPr preferRelativeResize="0"/>
          <p:nvPr/>
        </p:nvPicPr>
        <p:blipFill rotWithShape="1">
          <a:blip r:embed="rId3">
            <a:alphaModFix/>
          </a:blip>
          <a:srcRect b="358" l="425" r="35125" t="0"/>
          <a:stretch/>
        </p:blipFill>
        <p:spPr>
          <a:xfrm flipH="1" rot="5400000">
            <a:off x="4270312" y="231337"/>
            <a:ext cx="603375" cy="8623651"/>
          </a:xfrm>
          <a:prstGeom prst="rect">
            <a:avLst/>
          </a:prstGeom>
          <a:noFill/>
          <a:ln>
            <a:noFill/>
          </a:ln>
        </p:spPr>
      </p:pic>
      <p:grpSp>
        <p:nvGrpSpPr>
          <p:cNvPr id="635" name="Google Shape;635;p43"/>
          <p:cNvGrpSpPr/>
          <p:nvPr/>
        </p:nvGrpSpPr>
        <p:grpSpPr>
          <a:xfrm>
            <a:off x="808693" y="4339650"/>
            <a:ext cx="875337" cy="377148"/>
            <a:chOff x="3032900" y="-50325"/>
            <a:chExt cx="2905200" cy="1242254"/>
          </a:xfrm>
        </p:grpSpPr>
        <p:sp>
          <p:nvSpPr>
            <p:cNvPr id="636" name="Google Shape;636;p43"/>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3"/>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3"/>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43"/>
          <p:cNvGrpSpPr/>
          <p:nvPr/>
        </p:nvGrpSpPr>
        <p:grpSpPr>
          <a:xfrm rot="5400000">
            <a:off x="8053492" y="4198919"/>
            <a:ext cx="457793" cy="688492"/>
            <a:chOff x="3161850" y="2826350"/>
            <a:chExt cx="1416000" cy="2129575"/>
          </a:xfrm>
        </p:grpSpPr>
        <p:sp>
          <p:nvSpPr>
            <p:cNvPr id="640" name="Google Shape;640;p43"/>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3"/>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43"/>
          <p:cNvGrpSpPr/>
          <p:nvPr/>
        </p:nvGrpSpPr>
        <p:grpSpPr>
          <a:xfrm>
            <a:off x="8088054" y="298645"/>
            <a:ext cx="807703" cy="807939"/>
            <a:chOff x="-1474137" y="2796647"/>
            <a:chExt cx="2346611" cy="2346613"/>
          </a:xfrm>
        </p:grpSpPr>
        <p:cxnSp>
          <p:nvCxnSpPr>
            <p:cNvPr id="643" name="Google Shape;643;p43"/>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644" name="Google Shape;644;p43"/>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645" name="Google Shape;645;p43"/>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646" name="Google Shape;646;p43"/>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647" name="Google Shape;647;p43"/>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648" name="Google Shape;648;p43"/>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649" name="Google Shape;649;p43"/>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650" name="Google Shape;650;p43"/>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SKILLS AND </a:t>
            </a:r>
            <a:r>
              <a:rPr lang="en">
                <a:solidFill>
                  <a:schemeClr val="lt1"/>
                </a:solidFill>
              </a:rPr>
              <a:t>QUALIFICATIONS</a:t>
            </a:r>
            <a:endParaRPr>
              <a:solidFill>
                <a:schemeClr val="lt1"/>
              </a:solidFill>
            </a:endParaRPr>
          </a:p>
        </p:txBody>
      </p:sp>
      <p:sp>
        <p:nvSpPr>
          <p:cNvPr id="656" name="Google Shape;656;p44"/>
          <p:cNvSpPr txBox="1"/>
          <p:nvPr>
            <p:ph idx="1" type="subTitle"/>
          </p:nvPr>
        </p:nvSpPr>
        <p:spPr>
          <a:xfrm>
            <a:off x="712900" y="1710150"/>
            <a:ext cx="2469300" cy="9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possess leadership abilities that have been sharpened through past roles where i was responsible for the teams”</a:t>
            </a:r>
            <a:endParaRPr/>
          </a:p>
        </p:txBody>
      </p:sp>
      <p:sp>
        <p:nvSpPr>
          <p:cNvPr id="657" name="Google Shape;657;p44"/>
          <p:cNvSpPr txBox="1"/>
          <p:nvPr>
            <p:ph idx="2" type="subTitle"/>
          </p:nvPr>
        </p:nvSpPr>
        <p:spPr>
          <a:xfrm>
            <a:off x="3281974" y="1710159"/>
            <a:ext cx="2579700" cy="9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problem-solving capabilities have enabled me to solve difficult issues in the past, using creative solutions”</a:t>
            </a:r>
            <a:endParaRPr/>
          </a:p>
        </p:txBody>
      </p:sp>
      <p:sp>
        <p:nvSpPr>
          <p:cNvPr id="658" name="Google Shape;658;p44"/>
          <p:cNvSpPr txBox="1"/>
          <p:nvPr>
            <p:ph idx="3" type="subTitle"/>
          </p:nvPr>
        </p:nvSpPr>
        <p:spPr>
          <a:xfrm>
            <a:off x="712900" y="3544700"/>
            <a:ext cx="2469300" cy="9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proactivity allows me to plan ahead and prioritize tasks according to objectives and different deadlines”</a:t>
            </a:r>
            <a:endParaRPr/>
          </a:p>
        </p:txBody>
      </p:sp>
      <p:sp>
        <p:nvSpPr>
          <p:cNvPr id="659" name="Google Shape;659;p44"/>
          <p:cNvSpPr txBox="1"/>
          <p:nvPr>
            <p:ph idx="4" type="subTitle"/>
          </p:nvPr>
        </p:nvSpPr>
        <p:spPr>
          <a:xfrm>
            <a:off x="3281985" y="3544701"/>
            <a:ext cx="2579700" cy="9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am knowledgeable in several technical areas such as programming languages which support my ambitions in my field”</a:t>
            </a:r>
            <a:endParaRPr/>
          </a:p>
        </p:txBody>
      </p:sp>
      <p:sp>
        <p:nvSpPr>
          <p:cNvPr id="660" name="Google Shape;660;p44"/>
          <p:cNvSpPr txBox="1"/>
          <p:nvPr>
            <p:ph idx="7" type="subTitle"/>
          </p:nvPr>
        </p:nvSpPr>
        <p:spPr>
          <a:xfrm>
            <a:off x="712900" y="1042275"/>
            <a:ext cx="2469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LEADERSHIP</a:t>
            </a:r>
            <a:endParaRPr/>
          </a:p>
        </p:txBody>
      </p:sp>
      <p:sp>
        <p:nvSpPr>
          <p:cNvPr id="661" name="Google Shape;661;p44"/>
          <p:cNvSpPr txBox="1"/>
          <p:nvPr>
            <p:ph idx="8" type="subTitle"/>
          </p:nvPr>
        </p:nvSpPr>
        <p:spPr>
          <a:xfrm>
            <a:off x="3281976" y="1042275"/>
            <a:ext cx="2577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a:t>
            </a:r>
            <a:endParaRPr/>
          </a:p>
        </p:txBody>
      </p:sp>
      <p:sp>
        <p:nvSpPr>
          <p:cNvPr id="662" name="Google Shape;662;p44"/>
          <p:cNvSpPr txBox="1"/>
          <p:nvPr>
            <p:ph idx="9" type="subTitle"/>
          </p:nvPr>
        </p:nvSpPr>
        <p:spPr>
          <a:xfrm>
            <a:off x="5961455" y="1042275"/>
            <a:ext cx="24669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COMMUNICATIONS</a:t>
            </a:r>
            <a:endParaRPr/>
          </a:p>
        </p:txBody>
      </p:sp>
      <p:sp>
        <p:nvSpPr>
          <p:cNvPr id="663" name="Google Shape;663;p44"/>
          <p:cNvSpPr txBox="1"/>
          <p:nvPr>
            <p:ph idx="5" type="subTitle"/>
          </p:nvPr>
        </p:nvSpPr>
        <p:spPr>
          <a:xfrm>
            <a:off x="5961452" y="1710156"/>
            <a:ext cx="2469300" cy="9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excellent verbal and written skills, i can effectively convey complex messages to a variety of audiences”</a:t>
            </a:r>
            <a:endParaRPr/>
          </a:p>
        </p:txBody>
      </p:sp>
      <p:sp>
        <p:nvSpPr>
          <p:cNvPr id="664" name="Google Shape;664;p44"/>
          <p:cNvSpPr txBox="1"/>
          <p:nvPr>
            <p:ph idx="6" type="subTitle"/>
          </p:nvPr>
        </p:nvSpPr>
        <p:spPr>
          <a:xfrm>
            <a:off x="5961475" y="3544700"/>
            <a:ext cx="2469300" cy="9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“Teamwork is one of the essential part of my daily job, and i am sensitive towards different cultures”</a:t>
            </a:r>
            <a:endParaRPr/>
          </a:p>
        </p:txBody>
      </p:sp>
      <p:sp>
        <p:nvSpPr>
          <p:cNvPr id="665" name="Google Shape;665;p44"/>
          <p:cNvSpPr txBox="1"/>
          <p:nvPr>
            <p:ph idx="13" type="subTitle"/>
          </p:nvPr>
        </p:nvSpPr>
        <p:spPr>
          <a:xfrm>
            <a:off x="712900" y="2873710"/>
            <a:ext cx="2469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ORGANIZATION</a:t>
            </a:r>
            <a:endParaRPr/>
          </a:p>
        </p:txBody>
      </p:sp>
      <p:sp>
        <p:nvSpPr>
          <p:cNvPr id="666" name="Google Shape;666;p44"/>
          <p:cNvSpPr txBox="1"/>
          <p:nvPr>
            <p:ph idx="14" type="subTitle"/>
          </p:nvPr>
        </p:nvSpPr>
        <p:spPr>
          <a:xfrm>
            <a:off x="3281976" y="2873706"/>
            <a:ext cx="2577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TECHNICAL SKILL</a:t>
            </a:r>
            <a:endParaRPr/>
          </a:p>
        </p:txBody>
      </p:sp>
      <p:sp>
        <p:nvSpPr>
          <p:cNvPr id="667" name="Google Shape;667;p44"/>
          <p:cNvSpPr txBox="1"/>
          <p:nvPr>
            <p:ph idx="15" type="subTitle"/>
          </p:nvPr>
        </p:nvSpPr>
        <p:spPr>
          <a:xfrm>
            <a:off x="5961455" y="2873700"/>
            <a:ext cx="2469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INTERPERSONAL SKILL</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45"/>
          <p:cNvSpPr txBox="1"/>
          <p:nvPr>
            <p:ph type="title"/>
          </p:nvPr>
        </p:nvSpPr>
        <p:spPr>
          <a:xfrm>
            <a:off x="713225" y="973900"/>
            <a:ext cx="4329900" cy="157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200</a:t>
            </a:r>
            <a:endParaRPr/>
          </a:p>
        </p:txBody>
      </p:sp>
      <p:sp>
        <p:nvSpPr>
          <p:cNvPr id="673" name="Google Shape;673;p45"/>
          <p:cNvSpPr txBox="1"/>
          <p:nvPr>
            <p:ph idx="1" type="subTitle"/>
          </p:nvPr>
        </p:nvSpPr>
        <p:spPr>
          <a:xfrm>
            <a:off x="713225" y="2436625"/>
            <a:ext cx="43299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Numbers of project i have been working on</a:t>
            </a:r>
            <a:endParaRPr/>
          </a:p>
        </p:txBody>
      </p:sp>
      <p:pic>
        <p:nvPicPr>
          <p:cNvPr id="674" name="Google Shape;674;p45"/>
          <p:cNvPicPr preferRelativeResize="0"/>
          <p:nvPr/>
        </p:nvPicPr>
        <p:blipFill rotWithShape="1">
          <a:blip r:embed="rId3">
            <a:alphaModFix/>
          </a:blip>
          <a:srcRect b="4725" l="406" r="5129" t="0"/>
          <a:stretch/>
        </p:blipFill>
        <p:spPr>
          <a:xfrm flipH="1" rot="5400000">
            <a:off x="2086137" y="1675550"/>
            <a:ext cx="1343999" cy="4994600"/>
          </a:xfrm>
          <a:prstGeom prst="rect">
            <a:avLst/>
          </a:prstGeom>
          <a:noFill/>
          <a:ln>
            <a:noFill/>
          </a:ln>
        </p:spPr>
      </p:pic>
      <p:grpSp>
        <p:nvGrpSpPr>
          <p:cNvPr id="675" name="Google Shape;675;p45"/>
          <p:cNvGrpSpPr/>
          <p:nvPr/>
        </p:nvGrpSpPr>
        <p:grpSpPr>
          <a:xfrm>
            <a:off x="260823" y="194125"/>
            <a:ext cx="1207111" cy="950200"/>
            <a:chOff x="3032900" y="-50325"/>
            <a:chExt cx="2905200" cy="1242254"/>
          </a:xfrm>
        </p:grpSpPr>
        <p:sp>
          <p:nvSpPr>
            <p:cNvPr id="676" name="Google Shape;676;p45"/>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5"/>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5"/>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45"/>
          <p:cNvGrpSpPr/>
          <p:nvPr/>
        </p:nvGrpSpPr>
        <p:grpSpPr>
          <a:xfrm>
            <a:off x="473169" y="3708672"/>
            <a:ext cx="949908" cy="950144"/>
            <a:chOff x="-1474137" y="2796647"/>
            <a:chExt cx="2346611" cy="2346613"/>
          </a:xfrm>
        </p:grpSpPr>
        <p:cxnSp>
          <p:nvCxnSpPr>
            <p:cNvPr id="680" name="Google Shape;680;p45"/>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681" name="Google Shape;681;p45"/>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682" name="Google Shape;682;p45"/>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683" name="Google Shape;683;p45"/>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684" name="Google Shape;684;p45"/>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685" name="Google Shape;685;p45"/>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686" name="Google Shape;686;p45"/>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687" name="Google Shape;687;p45"/>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pic>
        <p:nvPicPr>
          <p:cNvPr id="688" name="Google Shape;688;p45"/>
          <p:cNvPicPr preferRelativeResize="0"/>
          <p:nvPr>
            <p:ph idx="2" type="pic"/>
          </p:nvPr>
        </p:nvPicPr>
        <p:blipFill rotWithShape="1">
          <a:blip r:embed="rId4">
            <a:alphaModFix/>
          </a:blip>
          <a:srcRect b="0" l="13736" r="35722" t="0"/>
          <a:stretch/>
        </p:blipFill>
        <p:spPr>
          <a:xfrm>
            <a:off x="5435950" y="298650"/>
            <a:ext cx="3447301" cy="4546201"/>
          </a:xfrm>
          <a:prstGeom prst="rect">
            <a:avLst/>
          </a:prstGeom>
        </p:spPr>
      </p:pic>
      <p:grpSp>
        <p:nvGrpSpPr>
          <p:cNvPr id="689" name="Google Shape;689;p45"/>
          <p:cNvGrpSpPr/>
          <p:nvPr/>
        </p:nvGrpSpPr>
        <p:grpSpPr>
          <a:xfrm>
            <a:off x="6754040" y="4639064"/>
            <a:ext cx="2258169" cy="411567"/>
            <a:chOff x="475325" y="-101075"/>
            <a:chExt cx="2610600" cy="475800"/>
          </a:xfrm>
        </p:grpSpPr>
        <p:sp>
          <p:nvSpPr>
            <p:cNvPr id="690" name="Google Shape;690;p45"/>
            <p:cNvSpPr/>
            <p:nvPr/>
          </p:nvSpPr>
          <p:spPr>
            <a:xfrm>
              <a:off x="4753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5"/>
            <p:cNvSpPr/>
            <p:nvPr/>
          </p:nvSpPr>
          <p:spPr>
            <a:xfrm>
              <a:off x="15427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5"/>
            <p:cNvSpPr/>
            <p:nvPr/>
          </p:nvSpPr>
          <p:spPr>
            <a:xfrm>
              <a:off x="2610125" y="-101075"/>
              <a:ext cx="475800" cy="475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45"/>
          <p:cNvGrpSpPr/>
          <p:nvPr/>
        </p:nvGrpSpPr>
        <p:grpSpPr>
          <a:xfrm rot="10800000">
            <a:off x="8516431" y="117672"/>
            <a:ext cx="733488" cy="1103120"/>
            <a:chOff x="3161850" y="2826350"/>
            <a:chExt cx="1416000" cy="2129575"/>
          </a:xfrm>
        </p:grpSpPr>
        <p:sp>
          <p:nvSpPr>
            <p:cNvPr id="694" name="Google Shape;694;p45"/>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5"/>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CHART OF THE</a:t>
            </a:r>
            <a:r>
              <a:rPr lang="en">
                <a:solidFill>
                  <a:schemeClr val="lt1"/>
                </a:solidFill>
              </a:rPr>
              <a:t> AREAS I WORK ON</a:t>
            </a:r>
            <a:endParaRPr>
              <a:solidFill>
                <a:schemeClr val="lt1"/>
              </a:solidFill>
            </a:endParaRPr>
          </a:p>
        </p:txBody>
      </p:sp>
      <p:sp>
        <p:nvSpPr>
          <p:cNvPr id="701" name="Google Shape;701;p46"/>
          <p:cNvSpPr txBox="1"/>
          <p:nvPr/>
        </p:nvSpPr>
        <p:spPr>
          <a:xfrm>
            <a:off x="707775" y="4389200"/>
            <a:ext cx="77286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Follow the link in the graph to modify its data and then paste the new one here. </a:t>
            </a:r>
            <a:r>
              <a:rPr b="1" lang="en" sz="1200">
                <a:solidFill>
                  <a:schemeClr val="hlink"/>
                </a:solidFill>
                <a:uFill>
                  <a:noFill/>
                </a:uFill>
                <a:latin typeface="DM Sans"/>
                <a:ea typeface="DM Sans"/>
                <a:cs typeface="DM Sans"/>
                <a:sym typeface="DM Sans"/>
                <a:hlinkClick r:id="rId3"/>
              </a:rPr>
              <a:t>For more info, click here</a:t>
            </a:r>
            <a:endParaRPr b="1" sz="1200">
              <a:solidFill>
                <a:schemeClr val="dk1"/>
              </a:solidFill>
              <a:latin typeface="DM Sans"/>
              <a:ea typeface="DM Sans"/>
              <a:cs typeface="DM Sans"/>
              <a:sym typeface="DM Sans"/>
            </a:endParaRPr>
          </a:p>
        </p:txBody>
      </p:sp>
      <p:sp>
        <p:nvSpPr>
          <p:cNvPr id="702" name="Google Shape;702;p46"/>
          <p:cNvSpPr txBox="1"/>
          <p:nvPr/>
        </p:nvSpPr>
        <p:spPr>
          <a:xfrm>
            <a:off x="6066500" y="3534425"/>
            <a:ext cx="23697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Krona One"/>
                <a:ea typeface="Krona One"/>
                <a:cs typeface="Krona One"/>
                <a:sym typeface="Krona One"/>
              </a:rPr>
              <a:t>COPYWRITING</a:t>
            </a:r>
            <a:endParaRPr b="1" sz="1800">
              <a:solidFill>
                <a:schemeClr val="lt1"/>
              </a:solidFill>
              <a:latin typeface="Krona One"/>
              <a:ea typeface="Krona One"/>
              <a:cs typeface="Krona One"/>
              <a:sym typeface="Krona One"/>
            </a:endParaRPr>
          </a:p>
        </p:txBody>
      </p:sp>
      <p:sp>
        <p:nvSpPr>
          <p:cNvPr id="703" name="Google Shape;703;p46"/>
          <p:cNvSpPr txBox="1"/>
          <p:nvPr/>
        </p:nvSpPr>
        <p:spPr>
          <a:xfrm>
            <a:off x="6066500" y="3835401"/>
            <a:ext cx="23697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SEO copywriting</a:t>
            </a:r>
            <a:endParaRPr sz="1200">
              <a:solidFill>
                <a:schemeClr val="dk1"/>
              </a:solidFill>
              <a:latin typeface="DM Sans"/>
              <a:ea typeface="DM Sans"/>
              <a:cs typeface="DM Sans"/>
              <a:sym typeface="DM Sans"/>
            </a:endParaRPr>
          </a:p>
        </p:txBody>
      </p:sp>
      <p:sp>
        <p:nvSpPr>
          <p:cNvPr id="704" name="Google Shape;704;p46"/>
          <p:cNvSpPr txBox="1"/>
          <p:nvPr/>
        </p:nvSpPr>
        <p:spPr>
          <a:xfrm>
            <a:off x="6066518" y="2780093"/>
            <a:ext cx="23697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Krona One"/>
                <a:ea typeface="Krona One"/>
                <a:cs typeface="Krona One"/>
                <a:sym typeface="Krona One"/>
              </a:rPr>
              <a:t>DESIGN</a:t>
            </a:r>
            <a:endParaRPr b="1" sz="1800">
              <a:solidFill>
                <a:schemeClr val="lt1"/>
              </a:solidFill>
              <a:latin typeface="Krona One"/>
              <a:ea typeface="Krona One"/>
              <a:cs typeface="Krona One"/>
              <a:sym typeface="Krona One"/>
            </a:endParaRPr>
          </a:p>
        </p:txBody>
      </p:sp>
      <p:sp>
        <p:nvSpPr>
          <p:cNvPr id="705" name="Google Shape;705;p46"/>
          <p:cNvSpPr txBox="1"/>
          <p:nvPr/>
        </p:nvSpPr>
        <p:spPr>
          <a:xfrm>
            <a:off x="6066500" y="3081076"/>
            <a:ext cx="23697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Illustrations, vectors</a:t>
            </a:r>
            <a:endParaRPr sz="1200">
              <a:solidFill>
                <a:schemeClr val="dk1"/>
              </a:solidFill>
              <a:latin typeface="DM Sans"/>
              <a:ea typeface="DM Sans"/>
              <a:cs typeface="DM Sans"/>
              <a:sym typeface="DM Sans"/>
            </a:endParaRPr>
          </a:p>
        </p:txBody>
      </p:sp>
      <p:sp>
        <p:nvSpPr>
          <p:cNvPr id="706" name="Google Shape;706;p46"/>
          <p:cNvSpPr txBox="1"/>
          <p:nvPr/>
        </p:nvSpPr>
        <p:spPr>
          <a:xfrm>
            <a:off x="6066500" y="2025775"/>
            <a:ext cx="23697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Krona One"/>
                <a:ea typeface="Krona One"/>
                <a:cs typeface="Krona One"/>
                <a:sym typeface="Krona One"/>
              </a:rPr>
              <a:t>MARKETING</a:t>
            </a:r>
            <a:endParaRPr b="1" sz="1800">
              <a:solidFill>
                <a:schemeClr val="lt1"/>
              </a:solidFill>
              <a:latin typeface="Krona One"/>
              <a:ea typeface="Krona One"/>
              <a:cs typeface="Krona One"/>
              <a:sym typeface="Krona One"/>
            </a:endParaRPr>
          </a:p>
        </p:txBody>
      </p:sp>
      <p:sp>
        <p:nvSpPr>
          <p:cNvPr id="707" name="Google Shape;707;p46"/>
          <p:cNvSpPr txBox="1"/>
          <p:nvPr/>
        </p:nvSpPr>
        <p:spPr>
          <a:xfrm>
            <a:off x="6066500" y="2326750"/>
            <a:ext cx="23697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Promotion</a:t>
            </a:r>
            <a:endParaRPr sz="1200">
              <a:solidFill>
                <a:schemeClr val="dk1"/>
              </a:solidFill>
              <a:latin typeface="DM Sans"/>
              <a:ea typeface="DM Sans"/>
              <a:cs typeface="DM Sans"/>
              <a:sym typeface="DM Sans"/>
            </a:endParaRPr>
          </a:p>
        </p:txBody>
      </p:sp>
      <p:sp>
        <p:nvSpPr>
          <p:cNvPr id="708" name="Google Shape;708;p46"/>
          <p:cNvSpPr txBox="1"/>
          <p:nvPr/>
        </p:nvSpPr>
        <p:spPr>
          <a:xfrm>
            <a:off x="6066500" y="1271450"/>
            <a:ext cx="23697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Krona One"/>
                <a:ea typeface="Krona One"/>
                <a:cs typeface="Krona One"/>
                <a:sym typeface="Krona One"/>
              </a:rPr>
              <a:t>MEDIA</a:t>
            </a:r>
            <a:endParaRPr b="1" sz="1800">
              <a:solidFill>
                <a:schemeClr val="lt1"/>
              </a:solidFill>
              <a:latin typeface="Krona One"/>
              <a:ea typeface="Krona One"/>
              <a:cs typeface="Krona One"/>
              <a:sym typeface="Krona One"/>
            </a:endParaRPr>
          </a:p>
        </p:txBody>
      </p:sp>
      <p:sp>
        <p:nvSpPr>
          <p:cNvPr id="709" name="Google Shape;709;p46"/>
          <p:cNvSpPr txBox="1"/>
          <p:nvPr/>
        </p:nvSpPr>
        <p:spPr>
          <a:xfrm>
            <a:off x="6066500" y="1572425"/>
            <a:ext cx="23697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Instagram, Twitter</a:t>
            </a:r>
            <a:endParaRPr sz="1200">
              <a:solidFill>
                <a:schemeClr val="dk1"/>
              </a:solidFill>
              <a:latin typeface="DM Sans"/>
              <a:ea typeface="DM Sans"/>
              <a:cs typeface="DM Sans"/>
              <a:sym typeface="DM Sans"/>
            </a:endParaRPr>
          </a:p>
        </p:txBody>
      </p:sp>
      <p:sp>
        <p:nvSpPr>
          <p:cNvPr id="710" name="Google Shape;710;p46"/>
          <p:cNvSpPr/>
          <p:nvPr/>
        </p:nvSpPr>
        <p:spPr>
          <a:xfrm>
            <a:off x="5773325" y="1300025"/>
            <a:ext cx="214800" cy="214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6"/>
          <p:cNvSpPr/>
          <p:nvPr/>
        </p:nvSpPr>
        <p:spPr>
          <a:xfrm>
            <a:off x="5773325" y="2809875"/>
            <a:ext cx="214800" cy="21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6"/>
          <p:cNvSpPr/>
          <p:nvPr/>
        </p:nvSpPr>
        <p:spPr>
          <a:xfrm>
            <a:off x="5773325" y="2054950"/>
            <a:ext cx="214800" cy="214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6"/>
          <p:cNvSpPr/>
          <p:nvPr/>
        </p:nvSpPr>
        <p:spPr>
          <a:xfrm>
            <a:off x="5773325" y="3564800"/>
            <a:ext cx="214800" cy="21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4" name="Google Shape;714;p46" title="Chart">
            <a:hlinkClick r:id="rId4"/>
          </p:cNvPr>
          <p:cNvPicPr preferRelativeResize="0"/>
          <p:nvPr/>
        </p:nvPicPr>
        <p:blipFill>
          <a:blip r:embed="rId5">
            <a:alphaModFix/>
          </a:blip>
          <a:stretch>
            <a:fillRect/>
          </a:stretch>
        </p:blipFill>
        <p:spPr>
          <a:xfrm>
            <a:off x="720000" y="1210574"/>
            <a:ext cx="4696250" cy="29163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720" name="Google Shape;720;p47"/>
          <p:cNvGraphicFramePr/>
          <p:nvPr/>
        </p:nvGraphicFramePr>
        <p:xfrm>
          <a:off x="719975" y="1127185"/>
          <a:ext cx="3000000" cy="3000000"/>
        </p:xfrm>
        <a:graphic>
          <a:graphicData uri="http://schemas.openxmlformats.org/drawingml/2006/table">
            <a:tbl>
              <a:tblPr>
                <a:noFill/>
                <a:tableStyleId>{BE07CA29-0FBE-471E-9DB0-0B4F5B3DE647}</a:tableStyleId>
              </a:tblPr>
              <a:tblGrid>
                <a:gridCol w="1431125"/>
                <a:gridCol w="1568225"/>
                <a:gridCol w="1568225"/>
                <a:gridCol w="1568225"/>
                <a:gridCol w="1568225"/>
              </a:tblGrid>
              <a:tr h="458475">
                <a:tc>
                  <a:txBody>
                    <a:bodyPr/>
                    <a:lstStyle/>
                    <a:p>
                      <a:pPr indent="0" lvl="0" marL="0" rtl="0" algn="l">
                        <a:lnSpc>
                          <a:spcPct val="100000"/>
                        </a:lnSpc>
                        <a:spcBef>
                          <a:spcPts val="0"/>
                        </a:spcBef>
                        <a:spcAft>
                          <a:spcPts val="0"/>
                        </a:spcAft>
                        <a:buNone/>
                      </a:pPr>
                      <a:r>
                        <a:rPr b="1" lang="en">
                          <a:solidFill>
                            <a:schemeClr val="lt1"/>
                          </a:solidFill>
                          <a:latin typeface="Krona One"/>
                          <a:ea typeface="Krona One"/>
                          <a:cs typeface="Krona One"/>
                          <a:sym typeface="Krona One"/>
                        </a:rPr>
                        <a:t>PROJECT TITLE</a:t>
                      </a:r>
                      <a:endParaRPr b="1">
                        <a:solidFill>
                          <a:schemeClr val="lt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b="1" lang="en">
                          <a:solidFill>
                            <a:schemeClr val="lt1"/>
                          </a:solidFill>
                          <a:latin typeface="Krona One"/>
                          <a:ea typeface="Krona One"/>
                          <a:cs typeface="Krona One"/>
                          <a:sym typeface="Krona One"/>
                        </a:rPr>
                        <a:t>SKILLS</a:t>
                      </a:r>
                      <a:endParaRPr b="1">
                        <a:solidFill>
                          <a:schemeClr val="lt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b="1" lang="en">
                          <a:solidFill>
                            <a:schemeClr val="lt1"/>
                          </a:solidFill>
                          <a:latin typeface="Krona One"/>
                          <a:ea typeface="Krona One"/>
                          <a:cs typeface="Krona One"/>
                          <a:sym typeface="Krona One"/>
                        </a:rPr>
                        <a:t>DATE</a:t>
                      </a:r>
                      <a:endParaRPr b="1">
                        <a:solidFill>
                          <a:schemeClr val="lt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b="1" lang="en">
                          <a:solidFill>
                            <a:schemeClr val="lt1"/>
                          </a:solidFill>
                          <a:latin typeface="Krona One"/>
                          <a:ea typeface="Krona One"/>
                          <a:cs typeface="Krona One"/>
                          <a:sym typeface="Krona One"/>
                        </a:rPr>
                        <a:t>REF</a:t>
                      </a:r>
                      <a:endParaRPr b="1">
                        <a:solidFill>
                          <a:schemeClr val="lt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b="1" lang="en">
                          <a:solidFill>
                            <a:schemeClr val="lt1"/>
                          </a:solidFill>
                          <a:latin typeface="Krona One"/>
                          <a:ea typeface="Krona One"/>
                          <a:cs typeface="Krona One"/>
                          <a:sym typeface="Krona One"/>
                        </a:rPr>
                        <a:t>CATEGORY</a:t>
                      </a:r>
                      <a:endParaRPr b="1">
                        <a:solidFill>
                          <a:schemeClr val="lt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250">
                <a:tc>
                  <a:txBody>
                    <a:bodyPr/>
                    <a:lstStyle/>
                    <a:p>
                      <a:pPr indent="0" lvl="0" marL="0" rtl="0" algn="l">
                        <a:lnSpc>
                          <a:spcPct val="100000"/>
                        </a:lnSpc>
                        <a:spcBef>
                          <a:spcPts val="0"/>
                        </a:spcBef>
                        <a:spcAft>
                          <a:spcPts val="0"/>
                        </a:spcAft>
                        <a:buNone/>
                      </a:pPr>
                      <a:r>
                        <a:rPr b="1" lang="en">
                          <a:solidFill>
                            <a:schemeClr val="dk1"/>
                          </a:solidFill>
                          <a:latin typeface="Krona One"/>
                          <a:ea typeface="Krona One"/>
                          <a:cs typeface="Krona One"/>
                          <a:sym typeface="Krona One"/>
                        </a:rPr>
                        <a:t>Project 1</a:t>
                      </a:r>
                      <a:endParaRPr b="1">
                        <a:solidFill>
                          <a:schemeClr val="dk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Graphic design</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Jan 2022</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[Link or reference]</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Print</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250">
                <a:tc>
                  <a:txBody>
                    <a:bodyPr/>
                    <a:lstStyle/>
                    <a:p>
                      <a:pPr indent="0" lvl="0" marL="0" rtl="0" algn="l">
                        <a:lnSpc>
                          <a:spcPct val="100000"/>
                        </a:lnSpc>
                        <a:spcBef>
                          <a:spcPts val="0"/>
                        </a:spcBef>
                        <a:spcAft>
                          <a:spcPts val="0"/>
                        </a:spcAft>
                        <a:buNone/>
                      </a:pPr>
                      <a:r>
                        <a:rPr b="1" lang="en">
                          <a:solidFill>
                            <a:schemeClr val="dk1"/>
                          </a:solidFill>
                          <a:latin typeface="Krona One"/>
                          <a:ea typeface="Krona One"/>
                          <a:cs typeface="Krona One"/>
                          <a:sym typeface="Krona One"/>
                        </a:rPr>
                        <a:t>Project 2</a:t>
                      </a:r>
                      <a:endParaRPr b="1">
                        <a:solidFill>
                          <a:schemeClr val="dk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Copywriting</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Feb 2022</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[Link or reference]</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Content</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250">
                <a:tc>
                  <a:txBody>
                    <a:bodyPr/>
                    <a:lstStyle/>
                    <a:p>
                      <a:pPr indent="0" lvl="0" marL="0" rtl="0" algn="l">
                        <a:lnSpc>
                          <a:spcPct val="100000"/>
                        </a:lnSpc>
                        <a:spcBef>
                          <a:spcPts val="0"/>
                        </a:spcBef>
                        <a:spcAft>
                          <a:spcPts val="0"/>
                        </a:spcAft>
                        <a:buNone/>
                      </a:pPr>
                      <a:r>
                        <a:rPr b="1" lang="en">
                          <a:solidFill>
                            <a:schemeClr val="dk1"/>
                          </a:solidFill>
                          <a:latin typeface="Krona One"/>
                          <a:ea typeface="Krona One"/>
                          <a:cs typeface="Krona One"/>
                          <a:sym typeface="Krona One"/>
                        </a:rPr>
                        <a:t>Project 3</a:t>
                      </a:r>
                      <a:endParaRPr b="1">
                        <a:solidFill>
                          <a:schemeClr val="dk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Video production</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Mar 2022</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[Link or reference]</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Motion</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250">
                <a:tc>
                  <a:txBody>
                    <a:bodyPr/>
                    <a:lstStyle/>
                    <a:p>
                      <a:pPr indent="0" lvl="0" marL="0" rtl="0" algn="l">
                        <a:lnSpc>
                          <a:spcPct val="100000"/>
                        </a:lnSpc>
                        <a:spcBef>
                          <a:spcPts val="0"/>
                        </a:spcBef>
                        <a:spcAft>
                          <a:spcPts val="0"/>
                        </a:spcAft>
                        <a:buNone/>
                      </a:pPr>
                      <a:r>
                        <a:rPr b="1" lang="en">
                          <a:solidFill>
                            <a:schemeClr val="dk1"/>
                          </a:solidFill>
                          <a:latin typeface="Krona One"/>
                          <a:ea typeface="Krona One"/>
                          <a:cs typeface="Krona One"/>
                          <a:sym typeface="Krona One"/>
                        </a:rPr>
                        <a:t>Project 4</a:t>
                      </a:r>
                      <a:endParaRPr b="1">
                        <a:solidFill>
                          <a:schemeClr val="dk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3D modeling</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Apr 2022</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[Link or reference]</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3D</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250">
                <a:tc>
                  <a:txBody>
                    <a:bodyPr/>
                    <a:lstStyle/>
                    <a:p>
                      <a:pPr indent="0" lvl="0" marL="0" rtl="0" algn="l">
                        <a:lnSpc>
                          <a:spcPct val="100000"/>
                        </a:lnSpc>
                        <a:spcBef>
                          <a:spcPts val="0"/>
                        </a:spcBef>
                        <a:spcAft>
                          <a:spcPts val="0"/>
                        </a:spcAft>
                        <a:buNone/>
                      </a:pPr>
                      <a:r>
                        <a:rPr b="1" lang="en">
                          <a:solidFill>
                            <a:schemeClr val="dk1"/>
                          </a:solidFill>
                          <a:latin typeface="Krona One"/>
                          <a:ea typeface="Krona One"/>
                          <a:cs typeface="Krona One"/>
                          <a:sym typeface="Krona One"/>
                        </a:rPr>
                        <a:t>Project 5</a:t>
                      </a:r>
                      <a:endParaRPr b="1">
                        <a:solidFill>
                          <a:schemeClr val="dk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UI/UX design</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May 2022</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[Link or reference]</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Web</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250">
                <a:tc>
                  <a:txBody>
                    <a:bodyPr/>
                    <a:lstStyle/>
                    <a:p>
                      <a:pPr indent="0" lvl="0" marL="0" rtl="0" algn="l">
                        <a:lnSpc>
                          <a:spcPct val="100000"/>
                        </a:lnSpc>
                        <a:spcBef>
                          <a:spcPts val="0"/>
                        </a:spcBef>
                        <a:spcAft>
                          <a:spcPts val="0"/>
                        </a:spcAft>
                        <a:buNone/>
                      </a:pPr>
                      <a:r>
                        <a:rPr b="1" lang="en">
                          <a:solidFill>
                            <a:schemeClr val="dk1"/>
                          </a:solidFill>
                          <a:latin typeface="Krona One"/>
                          <a:ea typeface="Krona One"/>
                          <a:cs typeface="Krona One"/>
                          <a:sym typeface="Krona One"/>
                        </a:rPr>
                        <a:t>Project 6</a:t>
                      </a:r>
                      <a:endParaRPr b="1">
                        <a:solidFill>
                          <a:schemeClr val="dk1"/>
                        </a:solidFill>
                        <a:latin typeface="Krona One"/>
                        <a:ea typeface="Krona One"/>
                        <a:cs typeface="Krona One"/>
                        <a:sym typeface="Krona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HTML/CSS</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Jun 2022</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[Link or reference]</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Web</a:t>
                      </a:r>
                      <a:endParaRPr sz="12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DID I </a:t>
            </a:r>
            <a:r>
              <a:rPr lang="en">
                <a:solidFill>
                  <a:schemeClr val="lt1"/>
                </a:solidFill>
              </a:rPr>
              <a:t>ACHIEVE SUCCESS? </a:t>
            </a:r>
            <a:endParaRPr>
              <a:solidFill>
                <a:schemeClr val="lt1"/>
              </a:solidFill>
            </a:endParaRPr>
          </a:p>
        </p:txBody>
      </p:sp>
      <p:sp>
        <p:nvSpPr>
          <p:cNvPr id="726" name="Google Shape;726;p48"/>
          <p:cNvSpPr txBox="1"/>
          <p:nvPr/>
        </p:nvSpPr>
        <p:spPr>
          <a:xfrm flipH="1">
            <a:off x="713125" y="16339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Krona One"/>
                <a:ea typeface="Krona One"/>
                <a:cs typeface="Krona One"/>
                <a:sym typeface="Krona One"/>
              </a:rPr>
              <a:t>STEP 1</a:t>
            </a:r>
            <a:endParaRPr b="1" sz="1800">
              <a:solidFill>
                <a:schemeClr val="lt1"/>
              </a:solidFill>
              <a:latin typeface="Krona One"/>
              <a:ea typeface="Krona One"/>
              <a:cs typeface="Krona One"/>
              <a:sym typeface="Krona One"/>
            </a:endParaRPr>
          </a:p>
        </p:txBody>
      </p:sp>
      <p:sp>
        <p:nvSpPr>
          <p:cNvPr id="727" name="Google Shape;727;p48"/>
          <p:cNvSpPr txBox="1"/>
          <p:nvPr/>
        </p:nvSpPr>
        <p:spPr>
          <a:xfrm flipH="1">
            <a:off x="713167" y="21343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Identifying objectives</a:t>
            </a:r>
            <a:endParaRPr sz="1200">
              <a:solidFill>
                <a:schemeClr val="dk1"/>
              </a:solidFill>
              <a:latin typeface="DM Sans"/>
              <a:ea typeface="DM Sans"/>
              <a:cs typeface="DM Sans"/>
              <a:sym typeface="DM Sans"/>
            </a:endParaRPr>
          </a:p>
        </p:txBody>
      </p:sp>
      <p:sp>
        <p:nvSpPr>
          <p:cNvPr id="728" name="Google Shape;728;p48"/>
          <p:cNvSpPr txBox="1"/>
          <p:nvPr/>
        </p:nvSpPr>
        <p:spPr>
          <a:xfrm flipH="1">
            <a:off x="2676975" y="16339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Krona One"/>
                <a:ea typeface="Krona One"/>
                <a:cs typeface="Krona One"/>
                <a:sym typeface="Krona One"/>
              </a:rPr>
              <a:t>STEP 2</a:t>
            </a:r>
            <a:endParaRPr b="1" sz="1800">
              <a:solidFill>
                <a:schemeClr val="lt1"/>
              </a:solidFill>
              <a:latin typeface="Krona One"/>
              <a:ea typeface="Krona One"/>
              <a:cs typeface="Krona One"/>
              <a:sym typeface="Krona One"/>
            </a:endParaRPr>
          </a:p>
        </p:txBody>
      </p:sp>
      <p:sp>
        <p:nvSpPr>
          <p:cNvPr id="729" name="Google Shape;729;p48"/>
          <p:cNvSpPr txBox="1"/>
          <p:nvPr/>
        </p:nvSpPr>
        <p:spPr>
          <a:xfrm flipH="1">
            <a:off x="2555625" y="2134325"/>
            <a:ext cx="20550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Research and preparation</a:t>
            </a:r>
            <a:endParaRPr sz="1200">
              <a:solidFill>
                <a:schemeClr val="dk1"/>
              </a:solidFill>
              <a:latin typeface="DM Sans"/>
              <a:ea typeface="DM Sans"/>
              <a:cs typeface="DM Sans"/>
              <a:sym typeface="DM Sans"/>
            </a:endParaRPr>
          </a:p>
        </p:txBody>
      </p:sp>
      <p:sp>
        <p:nvSpPr>
          <p:cNvPr id="730" name="Google Shape;730;p48"/>
          <p:cNvSpPr txBox="1"/>
          <p:nvPr/>
        </p:nvSpPr>
        <p:spPr>
          <a:xfrm flipH="1">
            <a:off x="4640925" y="16339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Krona One"/>
                <a:ea typeface="Krona One"/>
                <a:cs typeface="Krona One"/>
                <a:sym typeface="Krona One"/>
              </a:rPr>
              <a:t>STEP 3</a:t>
            </a:r>
            <a:endParaRPr b="1" sz="1800">
              <a:solidFill>
                <a:schemeClr val="lt1"/>
              </a:solidFill>
              <a:latin typeface="Krona One"/>
              <a:ea typeface="Krona One"/>
              <a:cs typeface="Krona One"/>
              <a:sym typeface="Krona One"/>
            </a:endParaRPr>
          </a:p>
        </p:txBody>
      </p:sp>
      <p:sp>
        <p:nvSpPr>
          <p:cNvPr id="731" name="Google Shape;731;p48"/>
          <p:cNvSpPr txBox="1"/>
          <p:nvPr/>
        </p:nvSpPr>
        <p:spPr>
          <a:xfrm flipH="1">
            <a:off x="4640967" y="21343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Developing strategies</a:t>
            </a:r>
            <a:endParaRPr sz="1200">
              <a:solidFill>
                <a:schemeClr val="dk1"/>
              </a:solidFill>
              <a:latin typeface="DM Sans"/>
              <a:ea typeface="DM Sans"/>
              <a:cs typeface="DM Sans"/>
              <a:sym typeface="DM Sans"/>
            </a:endParaRPr>
          </a:p>
        </p:txBody>
      </p:sp>
      <p:sp>
        <p:nvSpPr>
          <p:cNvPr id="732" name="Google Shape;732;p48"/>
          <p:cNvSpPr txBox="1"/>
          <p:nvPr/>
        </p:nvSpPr>
        <p:spPr>
          <a:xfrm flipH="1">
            <a:off x="6604825" y="16339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Krona One"/>
                <a:ea typeface="Krona One"/>
                <a:cs typeface="Krona One"/>
                <a:sym typeface="Krona One"/>
              </a:rPr>
              <a:t>STEP 4</a:t>
            </a:r>
            <a:endParaRPr b="1" sz="1800">
              <a:solidFill>
                <a:schemeClr val="lt1"/>
              </a:solidFill>
              <a:latin typeface="Krona One"/>
              <a:ea typeface="Krona One"/>
              <a:cs typeface="Krona One"/>
              <a:sym typeface="Krona One"/>
            </a:endParaRPr>
          </a:p>
        </p:txBody>
      </p:sp>
      <p:sp>
        <p:nvSpPr>
          <p:cNvPr id="733" name="Google Shape;733;p48"/>
          <p:cNvSpPr txBox="1"/>
          <p:nvPr/>
        </p:nvSpPr>
        <p:spPr>
          <a:xfrm flipH="1">
            <a:off x="6604867" y="21343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Plans of action</a:t>
            </a:r>
            <a:endParaRPr sz="1200">
              <a:solidFill>
                <a:schemeClr val="dk1"/>
              </a:solidFill>
              <a:latin typeface="DM Sans"/>
              <a:ea typeface="DM Sans"/>
              <a:cs typeface="DM Sans"/>
              <a:sym typeface="DM Sans"/>
            </a:endParaRPr>
          </a:p>
        </p:txBody>
      </p:sp>
      <p:cxnSp>
        <p:nvCxnSpPr>
          <p:cNvPr id="734" name="Google Shape;734;p48"/>
          <p:cNvCxnSpPr>
            <a:stCxn id="735" idx="6"/>
            <a:endCxn id="736" idx="2"/>
          </p:cNvCxnSpPr>
          <p:nvPr/>
        </p:nvCxnSpPr>
        <p:spPr>
          <a:xfrm>
            <a:off x="1726725" y="1221300"/>
            <a:ext cx="1749000" cy="0"/>
          </a:xfrm>
          <a:prstGeom prst="straightConnector1">
            <a:avLst/>
          </a:prstGeom>
          <a:noFill/>
          <a:ln cap="flat" cmpd="sng" w="9525">
            <a:solidFill>
              <a:schemeClr val="dk1"/>
            </a:solidFill>
            <a:prstDash val="solid"/>
            <a:round/>
            <a:headEnd len="med" w="med" type="none"/>
            <a:tailEnd len="med" w="med" type="none"/>
          </a:ln>
        </p:spPr>
      </p:cxnSp>
      <p:cxnSp>
        <p:nvCxnSpPr>
          <p:cNvPr id="737" name="Google Shape;737;p48"/>
          <p:cNvCxnSpPr>
            <a:stCxn id="736" idx="6"/>
            <a:endCxn id="738" idx="2"/>
          </p:cNvCxnSpPr>
          <p:nvPr/>
        </p:nvCxnSpPr>
        <p:spPr>
          <a:xfrm>
            <a:off x="3690625" y="1221300"/>
            <a:ext cx="1749000" cy="0"/>
          </a:xfrm>
          <a:prstGeom prst="straightConnector1">
            <a:avLst/>
          </a:prstGeom>
          <a:noFill/>
          <a:ln cap="flat" cmpd="sng" w="9525">
            <a:solidFill>
              <a:schemeClr val="dk1"/>
            </a:solidFill>
            <a:prstDash val="solid"/>
            <a:round/>
            <a:headEnd len="med" w="med" type="none"/>
            <a:tailEnd len="med" w="med" type="none"/>
          </a:ln>
        </p:spPr>
      </p:cxnSp>
      <p:cxnSp>
        <p:nvCxnSpPr>
          <p:cNvPr id="739" name="Google Shape;739;p48"/>
          <p:cNvCxnSpPr/>
          <p:nvPr/>
        </p:nvCxnSpPr>
        <p:spPr>
          <a:xfrm>
            <a:off x="5635325" y="12213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740" name="Google Shape;740;p48"/>
          <p:cNvCxnSpPr>
            <a:stCxn id="735" idx="4"/>
            <a:endCxn id="726" idx="0"/>
          </p:cNvCxnSpPr>
          <p:nvPr/>
        </p:nvCxnSpPr>
        <p:spPr>
          <a:xfrm>
            <a:off x="1619325" y="1328700"/>
            <a:ext cx="0" cy="305400"/>
          </a:xfrm>
          <a:prstGeom prst="straightConnector1">
            <a:avLst/>
          </a:prstGeom>
          <a:noFill/>
          <a:ln cap="flat" cmpd="sng" w="9525">
            <a:solidFill>
              <a:schemeClr val="dk1"/>
            </a:solidFill>
            <a:prstDash val="solid"/>
            <a:round/>
            <a:headEnd len="med" w="med" type="none"/>
            <a:tailEnd len="med" w="med" type="oval"/>
          </a:ln>
        </p:spPr>
      </p:cxnSp>
      <p:cxnSp>
        <p:nvCxnSpPr>
          <p:cNvPr id="741" name="Google Shape;741;p48"/>
          <p:cNvCxnSpPr>
            <a:stCxn id="736" idx="4"/>
            <a:endCxn id="728" idx="0"/>
          </p:cNvCxnSpPr>
          <p:nvPr/>
        </p:nvCxnSpPr>
        <p:spPr>
          <a:xfrm>
            <a:off x="3583225" y="1328700"/>
            <a:ext cx="0" cy="305400"/>
          </a:xfrm>
          <a:prstGeom prst="straightConnector1">
            <a:avLst/>
          </a:prstGeom>
          <a:noFill/>
          <a:ln cap="flat" cmpd="sng" w="9525">
            <a:solidFill>
              <a:schemeClr val="dk1"/>
            </a:solidFill>
            <a:prstDash val="solid"/>
            <a:round/>
            <a:headEnd len="med" w="med" type="none"/>
            <a:tailEnd len="med" w="med" type="oval"/>
          </a:ln>
        </p:spPr>
      </p:cxnSp>
      <p:cxnSp>
        <p:nvCxnSpPr>
          <p:cNvPr id="742" name="Google Shape;742;p48"/>
          <p:cNvCxnSpPr>
            <a:stCxn id="738" idx="4"/>
            <a:endCxn id="730" idx="0"/>
          </p:cNvCxnSpPr>
          <p:nvPr/>
        </p:nvCxnSpPr>
        <p:spPr>
          <a:xfrm>
            <a:off x="5547125" y="1328700"/>
            <a:ext cx="0" cy="305400"/>
          </a:xfrm>
          <a:prstGeom prst="straightConnector1">
            <a:avLst/>
          </a:prstGeom>
          <a:noFill/>
          <a:ln cap="flat" cmpd="sng" w="9525">
            <a:solidFill>
              <a:schemeClr val="dk1"/>
            </a:solidFill>
            <a:prstDash val="solid"/>
            <a:round/>
            <a:headEnd len="med" w="med" type="none"/>
            <a:tailEnd len="med" w="med" type="oval"/>
          </a:ln>
        </p:spPr>
      </p:cxnSp>
      <p:cxnSp>
        <p:nvCxnSpPr>
          <p:cNvPr id="743" name="Google Shape;743;p48"/>
          <p:cNvCxnSpPr>
            <a:stCxn id="744" idx="4"/>
            <a:endCxn id="732" idx="0"/>
          </p:cNvCxnSpPr>
          <p:nvPr/>
        </p:nvCxnSpPr>
        <p:spPr>
          <a:xfrm>
            <a:off x="7511025" y="1328700"/>
            <a:ext cx="0" cy="305400"/>
          </a:xfrm>
          <a:prstGeom prst="straightConnector1">
            <a:avLst/>
          </a:prstGeom>
          <a:noFill/>
          <a:ln cap="flat" cmpd="sng" w="9525">
            <a:solidFill>
              <a:schemeClr val="dk1"/>
            </a:solidFill>
            <a:prstDash val="solid"/>
            <a:round/>
            <a:headEnd len="med" w="med" type="none"/>
            <a:tailEnd len="med" w="med" type="oval"/>
          </a:ln>
        </p:spPr>
      </p:cxnSp>
      <p:sp>
        <p:nvSpPr>
          <p:cNvPr id="745" name="Google Shape;745;p48"/>
          <p:cNvSpPr txBox="1"/>
          <p:nvPr/>
        </p:nvSpPr>
        <p:spPr>
          <a:xfrm flipH="1">
            <a:off x="713125" y="34684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Krona One"/>
                <a:ea typeface="Krona One"/>
                <a:cs typeface="Krona One"/>
                <a:sym typeface="Krona One"/>
              </a:rPr>
              <a:t>STEP 5</a:t>
            </a:r>
            <a:endParaRPr b="1" sz="1800">
              <a:solidFill>
                <a:schemeClr val="lt1"/>
              </a:solidFill>
              <a:latin typeface="Krona One"/>
              <a:ea typeface="Krona One"/>
              <a:cs typeface="Krona One"/>
              <a:sym typeface="Krona One"/>
            </a:endParaRPr>
          </a:p>
        </p:txBody>
      </p:sp>
      <p:sp>
        <p:nvSpPr>
          <p:cNvPr id="746" name="Google Shape;746;p48"/>
          <p:cNvSpPr txBox="1"/>
          <p:nvPr/>
        </p:nvSpPr>
        <p:spPr>
          <a:xfrm flipH="1">
            <a:off x="713167" y="39687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Measuring progress</a:t>
            </a:r>
            <a:endParaRPr sz="1200">
              <a:solidFill>
                <a:schemeClr val="dk1"/>
              </a:solidFill>
              <a:latin typeface="DM Sans"/>
              <a:ea typeface="DM Sans"/>
              <a:cs typeface="DM Sans"/>
              <a:sym typeface="DM Sans"/>
            </a:endParaRPr>
          </a:p>
        </p:txBody>
      </p:sp>
      <p:sp>
        <p:nvSpPr>
          <p:cNvPr id="747" name="Google Shape;747;p48"/>
          <p:cNvSpPr txBox="1"/>
          <p:nvPr/>
        </p:nvSpPr>
        <p:spPr>
          <a:xfrm flipH="1">
            <a:off x="2676975" y="34684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Krona One"/>
                <a:ea typeface="Krona One"/>
                <a:cs typeface="Krona One"/>
                <a:sym typeface="Krona One"/>
              </a:rPr>
              <a:t>STEP 6</a:t>
            </a:r>
            <a:endParaRPr b="1" sz="1800">
              <a:solidFill>
                <a:schemeClr val="lt1"/>
              </a:solidFill>
              <a:latin typeface="Krona One"/>
              <a:ea typeface="Krona One"/>
              <a:cs typeface="Krona One"/>
              <a:sym typeface="Krona One"/>
            </a:endParaRPr>
          </a:p>
        </p:txBody>
      </p:sp>
      <p:sp>
        <p:nvSpPr>
          <p:cNvPr id="748" name="Google Shape;748;p48"/>
          <p:cNvSpPr txBox="1"/>
          <p:nvPr/>
        </p:nvSpPr>
        <p:spPr>
          <a:xfrm flipH="1">
            <a:off x="2555625" y="3968775"/>
            <a:ext cx="20550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Continuous improvement</a:t>
            </a:r>
            <a:endParaRPr sz="1200">
              <a:solidFill>
                <a:schemeClr val="dk1"/>
              </a:solidFill>
              <a:latin typeface="DM Sans"/>
              <a:ea typeface="DM Sans"/>
              <a:cs typeface="DM Sans"/>
              <a:sym typeface="DM Sans"/>
            </a:endParaRPr>
          </a:p>
        </p:txBody>
      </p:sp>
      <p:sp>
        <p:nvSpPr>
          <p:cNvPr id="749" name="Google Shape;749;p48"/>
          <p:cNvSpPr txBox="1"/>
          <p:nvPr/>
        </p:nvSpPr>
        <p:spPr>
          <a:xfrm flipH="1">
            <a:off x="4640925" y="34684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Krona One"/>
                <a:ea typeface="Krona One"/>
                <a:cs typeface="Krona One"/>
                <a:sym typeface="Krona One"/>
              </a:rPr>
              <a:t>STEP 7</a:t>
            </a:r>
            <a:endParaRPr b="1" sz="1800">
              <a:solidFill>
                <a:schemeClr val="lt1"/>
              </a:solidFill>
              <a:latin typeface="Krona One"/>
              <a:ea typeface="Krona One"/>
              <a:cs typeface="Krona One"/>
              <a:sym typeface="Krona One"/>
            </a:endParaRPr>
          </a:p>
        </p:txBody>
      </p:sp>
      <p:sp>
        <p:nvSpPr>
          <p:cNvPr id="750" name="Google Shape;750;p48"/>
          <p:cNvSpPr txBox="1"/>
          <p:nvPr/>
        </p:nvSpPr>
        <p:spPr>
          <a:xfrm flipH="1">
            <a:off x="4640967" y="39687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Analyzing outcomes</a:t>
            </a:r>
            <a:endParaRPr sz="1200">
              <a:solidFill>
                <a:schemeClr val="dk1"/>
              </a:solidFill>
              <a:latin typeface="DM Sans"/>
              <a:ea typeface="DM Sans"/>
              <a:cs typeface="DM Sans"/>
              <a:sym typeface="DM Sans"/>
            </a:endParaRPr>
          </a:p>
        </p:txBody>
      </p:sp>
      <p:sp>
        <p:nvSpPr>
          <p:cNvPr id="751" name="Google Shape;751;p48"/>
          <p:cNvSpPr txBox="1"/>
          <p:nvPr/>
        </p:nvSpPr>
        <p:spPr>
          <a:xfrm flipH="1">
            <a:off x="6604825" y="34684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Krona One"/>
                <a:ea typeface="Krona One"/>
                <a:cs typeface="Krona One"/>
                <a:sym typeface="Krona One"/>
              </a:rPr>
              <a:t>STEP 8</a:t>
            </a:r>
            <a:endParaRPr b="1" sz="1800">
              <a:solidFill>
                <a:schemeClr val="lt1"/>
              </a:solidFill>
              <a:latin typeface="Krona One"/>
              <a:ea typeface="Krona One"/>
              <a:cs typeface="Krona One"/>
              <a:sym typeface="Krona One"/>
            </a:endParaRPr>
          </a:p>
        </p:txBody>
      </p:sp>
      <p:sp>
        <p:nvSpPr>
          <p:cNvPr id="752" name="Google Shape;752;p48"/>
          <p:cNvSpPr txBox="1"/>
          <p:nvPr/>
        </p:nvSpPr>
        <p:spPr>
          <a:xfrm flipH="1">
            <a:off x="6604867" y="39687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Focusing on the future</a:t>
            </a:r>
            <a:endParaRPr sz="1200">
              <a:solidFill>
                <a:schemeClr val="dk1"/>
              </a:solidFill>
              <a:latin typeface="DM Sans"/>
              <a:ea typeface="DM Sans"/>
              <a:cs typeface="DM Sans"/>
              <a:sym typeface="DM Sans"/>
            </a:endParaRPr>
          </a:p>
        </p:txBody>
      </p:sp>
      <p:cxnSp>
        <p:nvCxnSpPr>
          <p:cNvPr id="753" name="Google Shape;753;p48"/>
          <p:cNvCxnSpPr/>
          <p:nvPr/>
        </p:nvCxnSpPr>
        <p:spPr>
          <a:xfrm>
            <a:off x="1707525" y="30557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754" name="Google Shape;754;p48"/>
          <p:cNvCxnSpPr>
            <a:stCxn id="755" idx="6"/>
            <a:endCxn id="756" idx="2"/>
          </p:cNvCxnSpPr>
          <p:nvPr/>
        </p:nvCxnSpPr>
        <p:spPr>
          <a:xfrm>
            <a:off x="3690625" y="3055750"/>
            <a:ext cx="1749000" cy="0"/>
          </a:xfrm>
          <a:prstGeom prst="straightConnector1">
            <a:avLst/>
          </a:prstGeom>
          <a:noFill/>
          <a:ln cap="flat" cmpd="sng" w="9525">
            <a:solidFill>
              <a:schemeClr val="dk1"/>
            </a:solidFill>
            <a:prstDash val="solid"/>
            <a:round/>
            <a:headEnd len="med" w="med" type="none"/>
            <a:tailEnd len="med" w="med" type="none"/>
          </a:ln>
        </p:spPr>
      </p:cxnSp>
      <p:cxnSp>
        <p:nvCxnSpPr>
          <p:cNvPr id="757" name="Google Shape;757;p48"/>
          <p:cNvCxnSpPr>
            <a:stCxn id="756" idx="6"/>
            <a:endCxn id="758" idx="2"/>
          </p:cNvCxnSpPr>
          <p:nvPr/>
        </p:nvCxnSpPr>
        <p:spPr>
          <a:xfrm>
            <a:off x="5654525" y="3055750"/>
            <a:ext cx="1749000" cy="0"/>
          </a:xfrm>
          <a:prstGeom prst="straightConnector1">
            <a:avLst/>
          </a:prstGeom>
          <a:noFill/>
          <a:ln cap="flat" cmpd="sng" w="9525">
            <a:solidFill>
              <a:schemeClr val="dk1"/>
            </a:solidFill>
            <a:prstDash val="solid"/>
            <a:round/>
            <a:headEnd len="med" w="med" type="none"/>
            <a:tailEnd len="med" w="med" type="none"/>
          </a:ln>
        </p:spPr>
      </p:cxnSp>
      <p:cxnSp>
        <p:nvCxnSpPr>
          <p:cNvPr id="759" name="Google Shape;759;p48"/>
          <p:cNvCxnSpPr>
            <a:stCxn id="760" idx="4"/>
            <a:endCxn id="745" idx="0"/>
          </p:cNvCxnSpPr>
          <p:nvPr/>
        </p:nvCxnSpPr>
        <p:spPr>
          <a:xfrm>
            <a:off x="1619325" y="3163150"/>
            <a:ext cx="0" cy="305400"/>
          </a:xfrm>
          <a:prstGeom prst="straightConnector1">
            <a:avLst/>
          </a:prstGeom>
          <a:noFill/>
          <a:ln cap="flat" cmpd="sng" w="9525">
            <a:solidFill>
              <a:schemeClr val="dk1"/>
            </a:solidFill>
            <a:prstDash val="solid"/>
            <a:round/>
            <a:headEnd len="med" w="med" type="none"/>
            <a:tailEnd len="med" w="med" type="oval"/>
          </a:ln>
        </p:spPr>
      </p:cxnSp>
      <p:cxnSp>
        <p:nvCxnSpPr>
          <p:cNvPr id="761" name="Google Shape;761;p48"/>
          <p:cNvCxnSpPr>
            <a:stCxn id="755" idx="4"/>
            <a:endCxn id="747" idx="0"/>
          </p:cNvCxnSpPr>
          <p:nvPr/>
        </p:nvCxnSpPr>
        <p:spPr>
          <a:xfrm>
            <a:off x="3583225" y="3163150"/>
            <a:ext cx="0" cy="305400"/>
          </a:xfrm>
          <a:prstGeom prst="straightConnector1">
            <a:avLst/>
          </a:prstGeom>
          <a:noFill/>
          <a:ln cap="flat" cmpd="sng" w="9525">
            <a:solidFill>
              <a:schemeClr val="dk1"/>
            </a:solidFill>
            <a:prstDash val="solid"/>
            <a:round/>
            <a:headEnd len="med" w="med" type="none"/>
            <a:tailEnd len="med" w="med" type="oval"/>
          </a:ln>
        </p:spPr>
      </p:cxnSp>
      <p:cxnSp>
        <p:nvCxnSpPr>
          <p:cNvPr id="762" name="Google Shape;762;p48"/>
          <p:cNvCxnSpPr>
            <a:stCxn id="756" idx="4"/>
            <a:endCxn id="749" idx="0"/>
          </p:cNvCxnSpPr>
          <p:nvPr/>
        </p:nvCxnSpPr>
        <p:spPr>
          <a:xfrm>
            <a:off x="5547125" y="3163150"/>
            <a:ext cx="0" cy="305400"/>
          </a:xfrm>
          <a:prstGeom prst="straightConnector1">
            <a:avLst/>
          </a:prstGeom>
          <a:noFill/>
          <a:ln cap="flat" cmpd="sng" w="9525">
            <a:solidFill>
              <a:schemeClr val="dk1"/>
            </a:solidFill>
            <a:prstDash val="solid"/>
            <a:round/>
            <a:headEnd len="med" w="med" type="none"/>
            <a:tailEnd len="med" w="med" type="oval"/>
          </a:ln>
        </p:spPr>
      </p:cxnSp>
      <p:cxnSp>
        <p:nvCxnSpPr>
          <p:cNvPr id="763" name="Google Shape;763;p48"/>
          <p:cNvCxnSpPr>
            <a:stCxn id="758" idx="4"/>
            <a:endCxn id="751" idx="0"/>
          </p:cNvCxnSpPr>
          <p:nvPr/>
        </p:nvCxnSpPr>
        <p:spPr>
          <a:xfrm>
            <a:off x="7510925" y="3163150"/>
            <a:ext cx="0" cy="305400"/>
          </a:xfrm>
          <a:prstGeom prst="straightConnector1">
            <a:avLst/>
          </a:prstGeom>
          <a:noFill/>
          <a:ln cap="flat" cmpd="sng" w="9525">
            <a:solidFill>
              <a:schemeClr val="dk1"/>
            </a:solidFill>
            <a:prstDash val="solid"/>
            <a:round/>
            <a:headEnd len="med" w="med" type="none"/>
            <a:tailEnd len="med" w="med" type="oval"/>
          </a:ln>
        </p:spPr>
      </p:cxnSp>
      <p:sp>
        <p:nvSpPr>
          <p:cNvPr id="736" name="Google Shape;736;p48"/>
          <p:cNvSpPr/>
          <p:nvPr/>
        </p:nvSpPr>
        <p:spPr>
          <a:xfrm>
            <a:off x="3475825" y="1113900"/>
            <a:ext cx="214800" cy="214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8"/>
          <p:cNvSpPr/>
          <p:nvPr/>
        </p:nvSpPr>
        <p:spPr>
          <a:xfrm>
            <a:off x="1511925" y="2948350"/>
            <a:ext cx="214800" cy="21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8"/>
          <p:cNvSpPr/>
          <p:nvPr/>
        </p:nvSpPr>
        <p:spPr>
          <a:xfrm>
            <a:off x="7403625" y="1113900"/>
            <a:ext cx="214800" cy="21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8"/>
          <p:cNvSpPr/>
          <p:nvPr/>
        </p:nvSpPr>
        <p:spPr>
          <a:xfrm>
            <a:off x="1511925" y="1113900"/>
            <a:ext cx="214800" cy="214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8"/>
          <p:cNvSpPr/>
          <p:nvPr/>
        </p:nvSpPr>
        <p:spPr>
          <a:xfrm>
            <a:off x="3475825" y="2948350"/>
            <a:ext cx="214800" cy="21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8"/>
          <p:cNvSpPr/>
          <p:nvPr/>
        </p:nvSpPr>
        <p:spPr>
          <a:xfrm>
            <a:off x="5439725" y="1113900"/>
            <a:ext cx="214800" cy="21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8"/>
          <p:cNvSpPr/>
          <p:nvPr/>
        </p:nvSpPr>
        <p:spPr>
          <a:xfrm>
            <a:off x="5439725" y="2948350"/>
            <a:ext cx="214800" cy="214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8"/>
          <p:cNvSpPr/>
          <p:nvPr/>
        </p:nvSpPr>
        <p:spPr>
          <a:xfrm>
            <a:off x="7403525" y="2948350"/>
            <a:ext cx="214800" cy="214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 name="Google Shape;764;p48"/>
          <p:cNvCxnSpPr>
            <a:stCxn id="760" idx="2"/>
            <a:endCxn id="744" idx="6"/>
          </p:cNvCxnSpPr>
          <p:nvPr/>
        </p:nvCxnSpPr>
        <p:spPr>
          <a:xfrm flipH="1" rot="10800000">
            <a:off x="1511925" y="1221250"/>
            <a:ext cx="6106500" cy="1834500"/>
          </a:xfrm>
          <a:prstGeom prst="bentConnector5">
            <a:avLst>
              <a:gd fmla="val -6941" name="adj1"/>
              <a:gd fmla="val 20632" name="adj2"/>
              <a:gd fmla="val 111982" name="adj3"/>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a:t>
            </a:r>
            <a:endParaRPr b="0"/>
          </a:p>
        </p:txBody>
      </p:sp>
      <p:graphicFrame>
        <p:nvGraphicFramePr>
          <p:cNvPr id="770" name="Google Shape;770;p49"/>
          <p:cNvGraphicFramePr/>
          <p:nvPr/>
        </p:nvGraphicFramePr>
        <p:xfrm>
          <a:off x="726875" y="1148188"/>
          <a:ext cx="3000000" cy="3000000"/>
        </p:xfrm>
        <a:graphic>
          <a:graphicData uri="http://schemas.openxmlformats.org/drawingml/2006/table">
            <a:tbl>
              <a:tblPr>
                <a:noFill/>
                <a:tableStyleId>{BE07CA29-0FBE-471E-9DB0-0B4F5B3DE647}</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b="1" lang="en">
                          <a:solidFill>
                            <a:schemeClr val="lt1"/>
                          </a:solidFill>
                          <a:latin typeface="Krona One"/>
                          <a:ea typeface="Krona One"/>
                          <a:cs typeface="Krona One"/>
                          <a:sym typeface="Krona One"/>
                        </a:rPr>
                        <a:t>INITIATIVE</a:t>
                      </a:r>
                      <a:endParaRPr b="1">
                        <a:solidFill>
                          <a:schemeClr val="lt1"/>
                        </a:solidFill>
                        <a:latin typeface="Krona One"/>
                        <a:ea typeface="Krona One"/>
                        <a:cs typeface="Krona One"/>
                        <a:sym typeface="Krona On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Krona One"/>
                          <a:ea typeface="Krona One"/>
                          <a:cs typeface="Krona One"/>
                          <a:sym typeface="Krona One"/>
                        </a:rPr>
                        <a:t>OBJECTIVE</a:t>
                      </a:r>
                      <a:endParaRPr b="1">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JAN</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FEB</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MAR</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sz="900">
                          <a:solidFill>
                            <a:schemeClr val="lt1"/>
                          </a:solidFill>
                          <a:latin typeface="Krona One"/>
                          <a:ea typeface="Krona One"/>
                          <a:cs typeface="Krona One"/>
                          <a:sym typeface="Krona One"/>
                        </a:rPr>
                        <a:t>APR</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MAY</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JUN</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JUL</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AUG</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SEP</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OCT</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900">
                          <a:solidFill>
                            <a:schemeClr val="lt1"/>
                          </a:solidFill>
                          <a:latin typeface="Krona One"/>
                          <a:ea typeface="Krona One"/>
                          <a:cs typeface="Krona One"/>
                          <a:sym typeface="Krona One"/>
                        </a:rPr>
                        <a:t>NOV</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sz="900">
                          <a:solidFill>
                            <a:schemeClr val="lt1"/>
                          </a:solidFill>
                          <a:latin typeface="Krona One"/>
                          <a:ea typeface="Krona One"/>
                          <a:cs typeface="Krona One"/>
                          <a:sym typeface="Krona One"/>
                        </a:rPr>
                        <a:t>DEC</a:t>
                      </a:r>
                      <a:endParaRPr b="1" sz="900">
                        <a:solidFill>
                          <a:schemeClr val="lt1"/>
                        </a:solidFill>
                        <a:latin typeface="Krona One"/>
                        <a:ea typeface="Krona One"/>
                        <a:cs typeface="Krona One"/>
                        <a:sym typeface="Krona On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Developing a digital marketing strategy</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Reach potential customers through well-crafted campaigns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Creating engaging content</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Craft content that engages and inspires the target audience</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Optimizing search rankings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Optimize for better and more visibility with SEO</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Leveraging social media platforms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Connect with customers and boost brand awareness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Analyzing user habits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Gather user data to optimize design for more engagement</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Executing email campaigns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Send emails to subscribers to convert leads into sales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a:t>
            </a:r>
            <a:r>
              <a:rPr lang="en">
                <a:solidFill>
                  <a:schemeClr val="lt1"/>
                </a:solidFill>
              </a:rPr>
              <a:t>THIS TEMPLATE</a:t>
            </a:r>
            <a:endParaRPr>
              <a:solidFill>
                <a:schemeClr val="lt1"/>
              </a:solidFill>
            </a:endParaRPr>
          </a:p>
        </p:txBody>
      </p:sp>
      <p:sp>
        <p:nvSpPr>
          <p:cNvPr id="379" name="Google Shape;379;p32"/>
          <p:cNvSpPr txBox="1"/>
          <p:nvPr>
            <p:ph idx="1" type="body"/>
          </p:nvPr>
        </p:nvSpPr>
        <p:spPr>
          <a:xfrm>
            <a:off x="720000" y="1083001"/>
            <a:ext cx="7704000" cy="3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solidFill>
                <a:schemeClr val="dk1"/>
              </a:solidFill>
            </a:endParaRPr>
          </a:p>
        </p:txBody>
      </p:sp>
      <p:graphicFrame>
        <p:nvGraphicFramePr>
          <p:cNvPr id="380" name="Google Shape;380;p32"/>
          <p:cNvGraphicFramePr/>
          <p:nvPr/>
        </p:nvGraphicFramePr>
        <p:xfrm>
          <a:off x="720000" y="1699513"/>
          <a:ext cx="3000000" cy="3000000"/>
        </p:xfrm>
        <a:graphic>
          <a:graphicData uri="http://schemas.openxmlformats.org/drawingml/2006/table">
            <a:tbl>
              <a:tblPr>
                <a:noFill/>
                <a:tableStyleId>{3DAABBB6-1498-48AA-A63B-30C842FF5EEA}</a:tableStyleId>
              </a:tblPr>
              <a:tblGrid>
                <a:gridCol w="2686250"/>
                <a:gridCol w="5017750"/>
              </a:tblGrid>
              <a:tr h="343350">
                <a:tc>
                  <a:txBody>
                    <a:bodyPr/>
                    <a:lstStyle/>
                    <a:p>
                      <a:pPr indent="0" lvl="0" marL="0" rtl="0" algn="l">
                        <a:spcBef>
                          <a:spcPts val="0"/>
                        </a:spcBef>
                        <a:spcAft>
                          <a:spcPts val="0"/>
                        </a:spcAft>
                        <a:buNone/>
                      </a:pPr>
                      <a:r>
                        <a:rPr lang="en" sz="900">
                          <a:solidFill>
                            <a:schemeClr val="lt1"/>
                          </a:solidFill>
                          <a:uFill>
                            <a:noFill/>
                          </a:uFill>
                          <a:latin typeface="Krona One"/>
                          <a:ea typeface="Krona One"/>
                          <a:cs typeface="Krona One"/>
                          <a:sym typeface="Krona One"/>
                          <a:hlinkClick action="ppaction://hlinksldjump" r:id="rId3">
                            <a:extLst>
                              <a:ext uri="{A12FA001-AC4F-418D-AE19-62706E023703}">
                                <ahyp:hlinkClr val="tx"/>
                              </a:ext>
                            </a:extLst>
                          </a:hlinkClick>
                        </a:rPr>
                        <a:t>Fonts</a:t>
                      </a:r>
                      <a:endParaRPr sz="900">
                        <a:solidFill>
                          <a:schemeClr val="lt1"/>
                        </a:solidFill>
                        <a:latin typeface="Krona One"/>
                        <a:ea typeface="Krona One"/>
                        <a:cs typeface="Krona One"/>
                        <a:sym typeface="Krona One"/>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DM Sans"/>
                          <a:ea typeface="DM Sans"/>
                          <a:cs typeface="DM Sans"/>
                          <a:sym typeface="DM Sans"/>
                        </a:rPr>
                        <a:t>To view this template correctly in PowerPoint, download and install the fonts we used</a:t>
                      </a:r>
                      <a:endParaRPr sz="900">
                        <a:solidFill>
                          <a:schemeClr val="dk1"/>
                        </a:solidFill>
                        <a:latin typeface="DM Sans"/>
                        <a:ea typeface="DM Sans"/>
                        <a:cs typeface="DM Sans"/>
                        <a:sym typeface="DM Sans"/>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7350">
                <a:tc>
                  <a:txBody>
                    <a:bodyPr/>
                    <a:lstStyle/>
                    <a:p>
                      <a:pPr indent="0" lvl="0" marL="0" rtl="0" algn="l">
                        <a:spcBef>
                          <a:spcPts val="0"/>
                        </a:spcBef>
                        <a:spcAft>
                          <a:spcPts val="0"/>
                        </a:spcAft>
                        <a:buNone/>
                      </a:pPr>
                      <a:r>
                        <a:rPr lang="en" sz="900">
                          <a:solidFill>
                            <a:schemeClr val="lt1"/>
                          </a:solidFill>
                          <a:uFill>
                            <a:noFill/>
                          </a:uFill>
                          <a:latin typeface="Krona One"/>
                          <a:ea typeface="Krona One"/>
                          <a:cs typeface="Krona One"/>
                          <a:sym typeface="Krona One"/>
                          <a:hlinkClick action="ppaction://hlinksldjump" r:id="rId4">
                            <a:extLst>
                              <a:ext uri="{A12FA001-AC4F-418D-AE19-62706E023703}">
                                <ahyp:hlinkClr val="tx"/>
                              </a:ext>
                            </a:extLst>
                          </a:hlinkClick>
                        </a:rPr>
                        <a:t>Used </a:t>
                      </a:r>
                      <a:r>
                        <a:rPr lang="en" sz="900">
                          <a:solidFill>
                            <a:schemeClr val="lt1"/>
                          </a:solidFill>
                          <a:latin typeface="Krona One"/>
                          <a:ea typeface="Krona One"/>
                          <a:cs typeface="Krona One"/>
                          <a:sym typeface="Krona One"/>
                        </a:rPr>
                        <a:t>and </a:t>
                      </a:r>
                      <a:r>
                        <a:rPr lang="en" sz="900">
                          <a:solidFill>
                            <a:schemeClr val="lt1"/>
                          </a:solidFill>
                          <a:uFill>
                            <a:noFill/>
                          </a:uFill>
                          <a:latin typeface="Krona One"/>
                          <a:ea typeface="Krona One"/>
                          <a:cs typeface="Krona One"/>
                          <a:sym typeface="Krona One"/>
                          <a:hlinkClick action="ppaction://hlinksldjump" r:id="rId5">
                            <a:extLst>
                              <a:ext uri="{A12FA001-AC4F-418D-AE19-62706E023703}">
                                <ahyp:hlinkClr val="tx"/>
                              </a:ext>
                            </a:extLst>
                          </a:hlinkClick>
                        </a:rPr>
                        <a:t>alternative</a:t>
                      </a:r>
                      <a:r>
                        <a:rPr lang="en" sz="900">
                          <a:solidFill>
                            <a:schemeClr val="lt1"/>
                          </a:solidFill>
                          <a:uFill>
                            <a:noFill/>
                          </a:uFill>
                          <a:latin typeface="Krona One"/>
                          <a:ea typeface="Krona One"/>
                          <a:cs typeface="Krona One"/>
                          <a:sym typeface="Krona One"/>
                          <a:hlinkClick action="ppaction://hlinksldjump" r:id="rId6">
                            <a:extLst>
                              <a:ext uri="{A12FA001-AC4F-418D-AE19-62706E023703}">
                                <ahyp:hlinkClr val="tx"/>
                              </a:ext>
                            </a:extLst>
                          </a:hlinkClick>
                        </a:rPr>
                        <a:t> resources</a:t>
                      </a:r>
                      <a:endParaRPr sz="900">
                        <a:solidFill>
                          <a:schemeClr val="lt1"/>
                        </a:solidFill>
                        <a:latin typeface="Krona One"/>
                        <a:ea typeface="Krona One"/>
                        <a:cs typeface="Krona One"/>
                        <a:sym typeface="Krona One"/>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dk1"/>
                          </a:solidFill>
                          <a:latin typeface="DM Sans"/>
                          <a:ea typeface="DM Sans"/>
                          <a:cs typeface="DM Sans"/>
                          <a:sym typeface="DM Sans"/>
                        </a:rPr>
                        <a:t>An assortment of graphic resources that are suitable for use in this presentation</a:t>
                      </a:r>
                      <a:endParaRPr sz="900">
                        <a:solidFill>
                          <a:schemeClr val="dk1"/>
                        </a:solidFill>
                        <a:latin typeface="DM Sans"/>
                        <a:ea typeface="DM Sans"/>
                        <a:cs typeface="DM Sans"/>
                        <a:sym typeface="DM Sans"/>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7350">
                <a:tc>
                  <a:txBody>
                    <a:bodyPr/>
                    <a:lstStyle/>
                    <a:p>
                      <a:pPr indent="0" lvl="0" marL="0" rtl="0" algn="l">
                        <a:spcBef>
                          <a:spcPts val="0"/>
                        </a:spcBef>
                        <a:spcAft>
                          <a:spcPts val="0"/>
                        </a:spcAft>
                        <a:buNone/>
                      </a:pPr>
                      <a:r>
                        <a:rPr lang="en" sz="900">
                          <a:solidFill>
                            <a:schemeClr val="lt1"/>
                          </a:solidFill>
                          <a:uFill>
                            <a:noFill/>
                          </a:uFill>
                          <a:latin typeface="Krona One"/>
                          <a:ea typeface="Krona One"/>
                          <a:cs typeface="Krona One"/>
                          <a:sym typeface="Krona One"/>
                          <a:hlinkClick action="ppaction://hlinksldjump" r:id="rId7">
                            <a:extLst>
                              <a:ext uri="{A12FA001-AC4F-418D-AE19-62706E023703}">
                                <ahyp:hlinkClr val="tx"/>
                              </a:ext>
                            </a:extLst>
                          </a:hlinkClick>
                        </a:rPr>
                        <a:t>Thanks slide</a:t>
                      </a:r>
                      <a:endParaRPr sz="900">
                        <a:solidFill>
                          <a:schemeClr val="lt1"/>
                        </a:solidFill>
                        <a:latin typeface="Krona One"/>
                        <a:ea typeface="Krona One"/>
                        <a:cs typeface="Krona One"/>
                        <a:sym typeface="Krona One"/>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DM Sans"/>
                          <a:ea typeface="DM Sans"/>
                          <a:cs typeface="DM Sans"/>
                          <a:sym typeface="DM Sans"/>
                        </a:rPr>
                        <a:t>You must keep it so that proper credits for our design are given</a:t>
                      </a:r>
                      <a:endParaRPr sz="900">
                        <a:solidFill>
                          <a:schemeClr val="dk1"/>
                        </a:solidFill>
                        <a:latin typeface="DM Sans"/>
                        <a:ea typeface="DM Sans"/>
                        <a:cs typeface="DM Sans"/>
                        <a:sym typeface="DM Sans"/>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7350">
                <a:tc>
                  <a:txBody>
                    <a:bodyPr/>
                    <a:lstStyle/>
                    <a:p>
                      <a:pPr indent="0" lvl="0" marL="0" rtl="0" algn="l">
                        <a:spcBef>
                          <a:spcPts val="0"/>
                        </a:spcBef>
                        <a:spcAft>
                          <a:spcPts val="0"/>
                        </a:spcAft>
                        <a:buNone/>
                      </a:pPr>
                      <a:r>
                        <a:rPr lang="en" sz="900">
                          <a:solidFill>
                            <a:schemeClr val="lt1"/>
                          </a:solidFill>
                          <a:uFill>
                            <a:noFill/>
                          </a:uFill>
                          <a:latin typeface="Krona One"/>
                          <a:ea typeface="Krona One"/>
                          <a:cs typeface="Krona One"/>
                          <a:sym typeface="Krona One"/>
                          <a:hlinkClick action="ppaction://hlinksldjump" r:id="rId8">
                            <a:extLst>
                              <a:ext uri="{A12FA001-AC4F-418D-AE19-62706E023703}">
                                <ahyp:hlinkClr val="tx"/>
                              </a:ext>
                            </a:extLst>
                          </a:hlinkClick>
                        </a:rPr>
                        <a:t>Colors</a:t>
                      </a:r>
                      <a:endParaRPr sz="900">
                        <a:solidFill>
                          <a:schemeClr val="lt1"/>
                        </a:solidFill>
                        <a:latin typeface="Krona One"/>
                        <a:ea typeface="Krona One"/>
                        <a:cs typeface="Krona One"/>
                        <a:sym typeface="Krona One"/>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DM Sans"/>
                          <a:ea typeface="DM Sans"/>
                          <a:cs typeface="DM Sans"/>
                          <a:sym typeface="DM Sans"/>
                        </a:rPr>
                        <a:t>All the colors used in this presentation</a:t>
                      </a:r>
                      <a:endParaRPr sz="900">
                        <a:solidFill>
                          <a:schemeClr val="dk1"/>
                        </a:solidFill>
                        <a:latin typeface="DM Sans"/>
                        <a:ea typeface="DM Sans"/>
                        <a:cs typeface="DM Sans"/>
                        <a:sym typeface="DM Sans"/>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7350">
                <a:tc>
                  <a:txBody>
                    <a:bodyPr/>
                    <a:lstStyle/>
                    <a:p>
                      <a:pPr indent="0" lvl="0" marL="0" rtl="0" algn="l">
                        <a:spcBef>
                          <a:spcPts val="0"/>
                        </a:spcBef>
                        <a:spcAft>
                          <a:spcPts val="0"/>
                        </a:spcAft>
                        <a:buNone/>
                      </a:pPr>
                      <a:r>
                        <a:rPr lang="en" sz="900">
                          <a:solidFill>
                            <a:schemeClr val="lt1"/>
                          </a:solidFill>
                          <a:uFill>
                            <a:noFill/>
                          </a:uFill>
                          <a:latin typeface="Krona One"/>
                          <a:ea typeface="Krona One"/>
                          <a:cs typeface="Krona One"/>
                          <a:sym typeface="Krona One"/>
                          <a:hlinkClick action="ppaction://hlinksldjump" r:id="rId9">
                            <a:extLst>
                              <a:ext uri="{A12FA001-AC4F-418D-AE19-62706E023703}">
                                <ahyp:hlinkClr val="tx"/>
                              </a:ext>
                            </a:extLst>
                          </a:hlinkClick>
                        </a:rPr>
                        <a:t>Icons </a:t>
                      </a:r>
                      <a:r>
                        <a:rPr lang="en" sz="900">
                          <a:solidFill>
                            <a:schemeClr val="lt1"/>
                          </a:solidFill>
                          <a:latin typeface="Krona One"/>
                          <a:ea typeface="Krona One"/>
                          <a:cs typeface="Krona One"/>
                          <a:sym typeface="Krona One"/>
                        </a:rPr>
                        <a:t>and</a:t>
                      </a:r>
                      <a:r>
                        <a:rPr lang="en" sz="900">
                          <a:solidFill>
                            <a:schemeClr val="lt1"/>
                          </a:solidFill>
                          <a:uFill>
                            <a:noFill/>
                          </a:uFill>
                          <a:latin typeface="Krona One"/>
                          <a:ea typeface="Krona One"/>
                          <a:cs typeface="Krona One"/>
                          <a:sym typeface="Krona One"/>
                          <a:hlinkClick action="ppaction://hlinksldjump" r:id="rId10">
                            <a:extLst>
                              <a:ext uri="{A12FA001-AC4F-418D-AE19-62706E023703}">
                                <ahyp:hlinkClr val="tx"/>
                              </a:ext>
                            </a:extLst>
                          </a:hlinkClick>
                        </a:rPr>
                        <a:t> infographic resources</a:t>
                      </a:r>
                      <a:endParaRPr sz="900">
                        <a:solidFill>
                          <a:schemeClr val="lt1"/>
                        </a:solidFill>
                        <a:latin typeface="Krona One"/>
                        <a:ea typeface="Krona One"/>
                        <a:cs typeface="Krona One"/>
                        <a:sym typeface="Krona One"/>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dk1"/>
                          </a:solidFill>
                          <a:latin typeface="DM Sans"/>
                          <a:ea typeface="DM Sans"/>
                          <a:cs typeface="DM Sans"/>
                          <a:sym typeface="DM Sans"/>
                        </a:rPr>
                        <a:t>These can be used in the template, and their size and color can be edited</a:t>
                      </a:r>
                      <a:endParaRPr sz="900">
                        <a:solidFill>
                          <a:schemeClr val="dk1"/>
                        </a:solidFill>
                        <a:latin typeface="DM Sans"/>
                        <a:ea typeface="DM Sans"/>
                        <a:cs typeface="DM Sans"/>
                        <a:sym typeface="DM Sans"/>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7350">
                <a:tc>
                  <a:txBody>
                    <a:bodyPr/>
                    <a:lstStyle/>
                    <a:p>
                      <a:pPr indent="0" lvl="0" marL="0" rtl="0" algn="l">
                        <a:spcBef>
                          <a:spcPts val="0"/>
                        </a:spcBef>
                        <a:spcAft>
                          <a:spcPts val="0"/>
                        </a:spcAft>
                        <a:buNone/>
                      </a:pPr>
                      <a:r>
                        <a:rPr lang="en" sz="900">
                          <a:solidFill>
                            <a:schemeClr val="lt1"/>
                          </a:solidFill>
                          <a:latin typeface="Krona One"/>
                          <a:ea typeface="Krona One"/>
                          <a:cs typeface="Krona One"/>
                          <a:sym typeface="Krona One"/>
                        </a:rPr>
                        <a:t>Editable presentation theme </a:t>
                      </a:r>
                      <a:endParaRPr sz="900">
                        <a:solidFill>
                          <a:schemeClr val="lt1"/>
                        </a:solidFill>
                        <a:latin typeface="Krona One"/>
                        <a:ea typeface="Krona One"/>
                        <a:cs typeface="Krona One"/>
                        <a:sym typeface="Krona One"/>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DM Sans"/>
                          <a:ea typeface="DM Sans"/>
                          <a:cs typeface="DM Sans"/>
                          <a:sym typeface="DM Sans"/>
                        </a:rPr>
                        <a:t>You can edit the master slides easily. For more info, click </a:t>
                      </a:r>
                      <a:r>
                        <a:rPr b="1" lang="en" sz="900">
                          <a:solidFill>
                            <a:schemeClr val="dk1"/>
                          </a:solidFill>
                          <a:uFill>
                            <a:noFill/>
                          </a:uFill>
                          <a:latin typeface="DM Sans"/>
                          <a:ea typeface="DM Sans"/>
                          <a:cs typeface="DM Sans"/>
                          <a:sym typeface="DM Sans"/>
                          <a:hlinkClick r:id="rId11">
                            <a:extLst>
                              <a:ext uri="{A12FA001-AC4F-418D-AE19-62706E023703}">
                                <ahyp:hlinkClr val="tx"/>
                              </a:ext>
                            </a:extLst>
                          </a:hlinkClick>
                        </a:rPr>
                        <a:t>here</a:t>
                      </a:r>
                      <a:endParaRPr sz="900">
                        <a:solidFill>
                          <a:schemeClr val="dk1"/>
                        </a:solidFill>
                        <a:latin typeface="DM Sans"/>
                        <a:ea typeface="DM Sans"/>
                        <a:cs typeface="DM Sans"/>
                        <a:sym typeface="DM Sans"/>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381" name="Google Shape;381;p32"/>
          <p:cNvSpPr txBox="1"/>
          <p:nvPr/>
        </p:nvSpPr>
        <p:spPr>
          <a:xfrm>
            <a:off x="1172313" y="39944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DM Sans"/>
                <a:ea typeface="DM Sans"/>
                <a:cs typeface="DM Sans"/>
                <a:sym typeface="DM Sans"/>
              </a:rPr>
              <a:t>For more info:</a:t>
            </a:r>
            <a:br>
              <a:rPr b="1" lang="en" sz="900">
                <a:solidFill>
                  <a:schemeClr val="dk1"/>
                </a:solidFill>
                <a:latin typeface="DM Sans"/>
                <a:ea typeface="DM Sans"/>
                <a:cs typeface="DM Sans"/>
                <a:sym typeface="DM Sans"/>
              </a:rPr>
            </a:br>
            <a:r>
              <a:rPr lang="en" sz="1100">
                <a:solidFill>
                  <a:schemeClr val="dk1"/>
                </a:solidFill>
                <a:uFill>
                  <a:noFill/>
                </a:uFill>
                <a:latin typeface="DM Sans"/>
                <a:ea typeface="DM Sans"/>
                <a:cs typeface="DM Sans"/>
                <a:sym typeface="DM Sans"/>
                <a:hlinkClick r:id="rId12">
                  <a:extLst>
                    <a:ext uri="{A12FA001-AC4F-418D-AE19-62706E023703}">
                      <ahyp:hlinkClr val="tx"/>
                    </a:ext>
                  </a:extLst>
                </a:hlinkClick>
              </a:rPr>
              <a:t>Slidesgo </a:t>
            </a:r>
            <a:r>
              <a:rPr lang="en" sz="1100">
                <a:solidFill>
                  <a:schemeClr val="dk1"/>
                </a:solidFill>
                <a:latin typeface="DM Sans"/>
                <a:ea typeface="DM Sans"/>
                <a:cs typeface="DM Sans"/>
                <a:sym typeface="DM Sans"/>
              </a:rPr>
              <a:t>| </a:t>
            </a:r>
            <a:r>
              <a:rPr lang="en" sz="1100">
                <a:solidFill>
                  <a:schemeClr val="dk1"/>
                </a:solidFill>
                <a:uFill>
                  <a:noFill/>
                </a:uFill>
                <a:latin typeface="DM Sans"/>
                <a:ea typeface="DM Sans"/>
                <a:cs typeface="DM Sans"/>
                <a:sym typeface="DM Sans"/>
                <a:hlinkClick r:id="rId13">
                  <a:extLst>
                    <a:ext uri="{A12FA001-AC4F-418D-AE19-62706E023703}">
                      <ahyp:hlinkClr val="tx"/>
                    </a:ext>
                  </a:extLst>
                </a:hlinkClick>
              </a:rPr>
              <a:t>Blog</a:t>
            </a:r>
            <a:r>
              <a:rPr lang="en" sz="1100">
                <a:solidFill>
                  <a:schemeClr val="dk1"/>
                </a:solidFill>
                <a:latin typeface="DM Sans"/>
                <a:ea typeface="DM Sans"/>
                <a:cs typeface="DM Sans"/>
                <a:sym typeface="DM Sans"/>
              </a:rPr>
              <a:t> | </a:t>
            </a:r>
            <a:r>
              <a:rPr lang="en" sz="1100">
                <a:solidFill>
                  <a:schemeClr val="dk1"/>
                </a:solidFill>
                <a:uFill>
                  <a:noFill/>
                </a:uFill>
                <a:latin typeface="DM Sans"/>
                <a:ea typeface="DM Sans"/>
                <a:cs typeface="DM Sans"/>
                <a:sym typeface="DM Sans"/>
                <a:hlinkClick r:id="rId14">
                  <a:extLst>
                    <a:ext uri="{A12FA001-AC4F-418D-AE19-62706E023703}">
                      <ahyp:hlinkClr val="tx"/>
                    </a:ext>
                  </a:extLst>
                </a:hlinkClick>
              </a:rPr>
              <a:t>FAQ</a:t>
            </a:r>
            <a:r>
              <a:rPr lang="en" sz="1100">
                <a:solidFill>
                  <a:schemeClr val="dk1"/>
                </a:solidFill>
                <a:latin typeface="DM Sans"/>
                <a:ea typeface="DM Sans"/>
                <a:cs typeface="DM Sans"/>
                <a:sym typeface="DM Sans"/>
              </a:rPr>
              <a:t>s</a:t>
            </a:r>
            <a:endParaRPr sz="1100">
              <a:solidFill>
                <a:schemeClr val="dk1"/>
              </a:solidFill>
              <a:latin typeface="DM Sans"/>
              <a:ea typeface="DM Sans"/>
              <a:cs typeface="DM Sans"/>
              <a:sym typeface="DM Sans"/>
            </a:endParaRPr>
          </a:p>
        </p:txBody>
      </p:sp>
      <p:sp>
        <p:nvSpPr>
          <p:cNvPr id="382" name="Google Shape;382;p32"/>
          <p:cNvSpPr txBox="1"/>
          <p:nvPr/>
        </p:nvSpPr>
        <p:spPr>
          <a:xfrm>
            <a:off x="3897500" y="3994400"/>
            <a:ext cx="3562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DM Sans"/>
                <a:ea typeface="DM Sans"/>
                <a:cs typeface="DM Sans"/>
                <a:sym typeface="DM Sans"/>
              </a:rPr>
              <a:t>You can visit our sister </a:t>
            </a:r>
            <a:r>
              <a:rPr b="1" lang="en" sz="900">
                <a:solidFill>
                  <a:schemeClr val="lt1"/>
                </a:solidFill>
                <a:latin typeface="DM Sans"/>
                <a:ea typeface="DM Sans"/>
                <a:cs typeface="DM Sans"/>
                <a:sym typeface="DM Sans"/>
              </a:rPr>
              <a:t>projects</a:t>
            </a:r>
            <a:r>
              <a:rPr b="1" lang="en" sz="900">
                <a:solidFill>
                  <a:schemeClr val="lt1"/>
                </a:solidFill>
                <a:latin typeface="DM Sans"/>
                <a:ea typeface="DM Sans"/>
                <a:cs typeface="DM Sans"/>
                <a:sym typeface="DM Sans"/>
              </a:rPr>
              <a:t>:</a:t>
            </a:r>
            <a:br>
              <a:rPr b="1" lang="en" sz="900">
                <a:solidFill>
                  <a:schemeClr val="dk1"/>
                </a:solidFill>
                <a:latin typeface="DM Sans"/>
                <a:ea typeface="DM Sans"/>
                <a:cs typeface="DM Sans"/>
                <a:sym typeface="DM Sans"/>
              </a:rPr>
            </a:br>
            <a:r>
              <a:rPr lang="en" sz="1100">
                <a:solidFill>
                  <a:schemeClr val="dk1"/>
                </a:solidFill>
                <a:uFill>
                  <a:noFill/>
                </a:uFill>
                <a:latin typeface="DM Sans"/>
                <a:ea typeface="DM Sans"/>
                <a:cs typeface="DM Sans"/>
                <a:sym typeface="DM Sans"/>
                <a:hlinkClick r:id="rId15">
                  <a:extLst>
                    <a:ext uri="{A12FA001-AC4F-418D-AE19-62706E023703}">
                      <ahyp:hlinkClr val="tx"/>
                    </a:ext>
                  </a:extLst>
                </a:hlinkClick>
              </a:rPr>
              <a:t>Freepik</a:t>
            </a:r>
            <a:r>
              <a:rPr lang="en" sz="1100">
                <a:solidFill>
                  <a:schemeClr val="dk1"/>
                </a:solidFill>
                <a:latin typeface="DM Sans"/>
                <a:ea typeface="DM Sans"/>
                <a:cs typeface="DM Sans"/>
                <a:sym typeface="DM Sans"/>
              </a:rPr>
              <a:t> | </a:t>
            </a:r>
            <a:r>
              <a:rPr lang="en" sz="1100">
                <a:solidFill>
                  <a:schemeClr val="dk1"/>
                </a:solidFill>
                <a:uFill>
                  <a:noFill/>
                </a:uFill>
                <a:latin typeface="DM Sans"/>
                <a:ea typeface="DM Sans"/>
                <a:cs typeface="DM Sans"/>
                <a:sym typeface="DM Sans"/>
                <a:hlinkClick r:id="rId16">
                  <a:extLst>
                    <a:ext uri="{A12FA001-AC4F-418D-AE19-62706E023703}">
                      <ahyp:hlinkClr val="tx"/>
                    </a:ext>
                  </a:extLst>
                </a:hlinkClick>
              </a:rPr>
              <a:t>Flaticon</a:t>
            </a:r>
            <a:r>
              <a:rPr lang="en" sz="1100">
                <a:solidFill>
                  <a:schemeClr val="dk1"/>
                </a:solidFill>
                <a:latin typeface="DM Sans"/>
                <a:ea typeface="DM Sans"/>
                <a:cs typeface="DM Sans"/>
                <a:sym typeface="DM Sans"/>
              </a:rPr>
              <a:t> | </a:t>
            </a:r>
            <a:r>
              <a:rPr lang="en" sz="1100">
                <a:solidFill>
                  <a:schemeClr val="dk1"/>
                </a:solidFill>
                <a:uFill>
                  <a:noFill/>
                </a:uFill>
                <a:latin typeface="DM Sans"/>
                <a:ea typeface="DM Sans"/>
                <a:cs typeface="DM Sans"/>
                <a:sym typeface="DM Sans"/>
                <a:hlinkClick r:id="rId17">
                  <a:extLst>
                    <a:ext uri="{A12FA001-AC4F-418D-AE19-62706E023703}">
                      <ahyp:hlinkClr val="tx"/>
                    </a:ext>
                  </a:extLst>
                </a:hlinkClick>
              </a:rPr>
              <a:t>Storyset</a:t>
            </a:r>
            <a:r>
              <a:rPr lang="en" sz="1100">
                <a:solidFill>
                  <a:schemeClr val="dk1"/>
                </a:solidFill>
                <a:latin typeface="DM Sans"/>
                <a:ea typeface="DM Sans"/>
                <a:cs typeface="DM Sans"/>
                <a:sym typeface="DM Sans"/>
              </a:rPr>
              <a:t> | </a:t>
            </a:r>
            <a:r>
              <a:rPr lang="en" sz="1100">
                <a:solidFill>
                  <a:schemeClr val="dk1"/>
                </a:solidFill>
                <a:uFill>
                  <a:noFill/>
                </a:uFill>
                <a:latin typeface="DM Sans"/>
                <a:ea typeface="DM Sans"/>
                <a:cs typeface="DM Sans"/>
                <a:sym typeface="DM Sans"/>
                <a:hlinkClick r:id="rId18">
                  <a:extLst>
                    <a:ext uri="{A12FA001-AC4F-418D-AE19-62706E023703}">
                      <ahyp:hlinkClr val="tx"/>
                    </a:ext>
                  </a:extLst>
                </a:hlinkClick>
              </a:rPr>
              <a:t>Wepik </a:t>
            </a:r>
            <a:r>
              <a:rPr lang="en" sz="1100">
                <a:solidFill>
                  <a:schemeClr val="dk1"/>
                </a:solidFill>
                <a:latin typeface="DM Sans"/>
                <a:ea typeface="DM Sans"/>
                <a:cs typeface="DM Sans"/>
                <a:sym typeface="DM Sans"/>
              </a:rPr>
              <a:t>| </a:t>
            </a:r>
            <a:r>
              <a:rPr lang="en" sz="1100">
                <a:solidFill>
                  <a:schemeClr val="dk1"/>
                </a:solidFill>
                <a:uFill>
                  <a:noFill/>
                </a:uFill>
                <a:latin typeface="DM Sans"/>
                <a:ea typeface="DM Sans"/>
                <a:cs typeface="DM Sans"/>
                <a:sym typeface="DM Sans"/>
                <a:hlinkClick r:id="rId19">
                  <a:extLst>
                    <a:ext uri="{A12FA001-AC4F-418D-AE19-62706E023703}">
                      <ahyp:hlinkClr val="tx"/>
                    </a:ext>
                  </a:extLst>
                </a:hlinkClick>
              </a:rPr>
              <a:t>Videvo</a:t>
            </a:r>
            <a:endParaRPr sz="1100">
              <a:solidFill>
                <a:schemeClr val="dk1"/>
              </a:solidFill>
              <a:latin typeface="DM Sans"/>
              <a:ea typeface="DM Sans"/>
              <a:cs typeface="DM Sans"/>
              <a:sym typeface="DM Sans"/>
            </a:endParaRPr>
          </a:p>
          <a:p>
            <a:pPr indent="0" lvl="0" marL="0" rtl="0" algn="ctr">
              <a:spcBef>
                <a:spcPts val="0"/>
              </a:spcBef>
              <a:spcAft>
                <a:spcPts val="0"/>
              </a:spcAft>
              <a:buNone/>
            </a:pPr>
            <a:r>
              <a:t/>
            </a:r>
            <a:endParaRPr sz="1100">
              <a:solidFill>
                <a:schemeClr val="dk1"/>
              </a:solidFill>
              <a:latin typeface="DM Sans"/>
              <a:ea typeface="DM Sans"/>
              <a:cs typeface="DM Sans"/>
              <a:sym typeface="DM Sans"/>
            </a:endParaRPr>
          </a:p>
        </p:txBody>
      </p:sp>
      <p:pic>
        <p:nvPicPr>
          <p:cNvPr id="383" name="Google Shape;383;p32"/>
          <p:cNvPicPr preferRelativeResize="0"/>
          <p:nvPr/>
        </p:nvPicPr>
        <p:blipFill rotWithShape="1">
          <a:blip r:embed="rId20">
            <a:alphaModFix/>
          </a:blip>
          <a:srcRect b="445" l="423" r="11401" t="445"/>
          <a:stretch/>
        </p:blipFill>
        <p:spPr>
          <a:xfrm flipH="1">
            <a:off x="8235274" y="298650"/>
            <a:ext cx="647901" cy="45462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50"/>
          <p:cNvSpPr txBox="1"/>
          <p:nvPr>
            <p:ph type="title"/>
          </p:nvPr>
        </p:nvSpPr>
        <p:spPr>
          <a:xfrm>
            <a:off x="4649325" y="539500"/>
            <a:ext cx="37299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r>
              <a:rPr lang="en">
                <a:solidFill>
                  <a:schemeClr val="lt1"/>
                </a:solidFill>
              </a:rPr>
              <a:t>!</a:t>
            </a:r>
            <a:endParaRPr>
              <a:solidFill>
                <a:schemeClr val="lt1"/>
              </a:solidFill>
            </a:endParaRPr>
          </a:p>
        </p:txBody>
      </p:sp>
      <p:sp>
        <p:nvSpPr>
          <p:cNvPr id="776" name="Google Shape;776;p50"/>
          <p:cNvSpPr txBox="1"/>
          <p:nvPr>
            <p:ph idx="1" type="subTitle"/>
          </p:nvPr>
        </p:nvSpPr>
        <p:spPr>
          <a:xfrm>
            <a:off x="4649325" y="1628575"/>
            <a:ext cx="37299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Raleway"/>
                <a:ea typeface="Raleway"/>
                <a:cs typeface="Raleway"/>
                <a:sym typeface="Raleway"/>
              </a:rPr>
              <a:t>Do you have any questions?</a:t>
            </a:r>
            <a:endParaRPr b="1" sz="1600">
              <a:latin typeface="Raleway"/>
              <a:ea typeface="Raleway"/>
              <a:cs typeface="Raleway"/>
              <a:sym typeface="Raleway"/>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777" name="Google Shape;777;p50"/>
          <p:cNvSpPr txBox="1"/>
          <p:nvPr/>
        </p:nvSpPr>
        <p:spPr>
          <a:xfrm>
            <a:off x="4649325" y="4203275"/>
            <a:ext cx="37299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Please keep this slide for attribution</a:t>
            </a:r>
            <a:endParaRPr sz="1000">
              <a:solidFill>
                <a:schemeClr val="dk1"/>
              </a:solidFill>
              <a:latin typeface="DM Sans"/>
              <a:ea typeface="DM Sans"/>
              <a:cs typeface="DM Sans"/>
              <a:sym typeface="DM Sans"/>
            </a:endParaRPr>
          </a:p>
        </p:txBody>
      </p:sp>
      <p:pic>
        <p:nvPicPr>
          <p:cNvPr id="778" name="Google Shape;778;p50"/>
          <p:cNvPicPr preferRelativeResize="0"/>
          <p:nvPr>
            <p:ph idx="2" type="pic"/>
          </p:nvPr>
        </p:nvPicPr>
        <p:blipFill rotWithShape="1">
          <a:blip r:embed="rId3">
            <a:alphaModFix/>
          </a:blip>
          <a:srcRect b="42183" l="20181" r="10513" t="21896"/>
          <a:stretch/>
        </p:blipFill>
        <p:spPr>
          <a:xfrm>
            <a:off x="274750" y="298650"/>
            <a:ext cx="3989199" cy="3102177"/>
          </a:xfrm>
          <a:prstGeom prst="rect">
            <a:avLst/>
          </a:prstGeom>
        </p:spPr>
      </p:pic>
      <p:pic>
        <p:nvPicPr>
          <p:cNvPr id="779" name="Google Shape;779;p50"/>
          <p:cNvPicPr preferRelativeResize="0"/>
          <p:nvPr/>
        </p:nvPicPr>
        <p:blipFill rotWithShape="1">
          <a:blip r:embed="rId4">
            <a:alphaModFix/>
          </a:blip>
          <a:srcRect b="0" l="426" r="426" t="0"/>
          <a:stretch/>
        </p:blipFill>
        <p:spPr>
          <a:xfrm flipH="1" rot="5400000">
            <a:off x="1583425" y="2178250"/>
            <a:ext cx="1343999" cy="3989200"/>
          </a:xfrm>
          <a:prstGeom prst="rect">
            <a:avLst/>
          </a:prstGeom>
          <a:noFill/>
          <a:ln>
            <a:noFill/>
          </a:ln>
        </p:spPr>
      </p:pic>
      <p:grpSp>
        <p:nvGrpSpPr>
          <p:cNvPr id="780" name="Google Shape;780;p50"/>
          <p:cNvGrpSpPr/>
          <p:nvPr/>
        </p:nvGrpSpPr>
        <p:grpSpPr>
          <a:xfrm>
            <a:off x="460398" y="3697750"/>
            <a:ext cx="1207111" cy="950200"/>
            <a:chOff x="3032900" y="-50325"/>
            <a:chExt cx="2905200" cy="1242254"/>
          </a:xfrm>
        </p:grpSpPr>
        <p:sp>
          <p:nvSpPr>
            <p:cNvPr id="781" name="Google Shape;781;p50"/>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0"/>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0"/>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50"/>
          <p:cNvGrpSpPr/>
          <p:nvPr/>
        </p:nvGrpSpPr>
        <p:grpSpPr>
          <a:xfrm rot="-5400000">
            <a:off x="3224993" y="3621284"/>
            <a:ext cx="733488" cy="1103120"/>
            <a:chOff x="3161850" y="2826350"/>
            <a:chExt cx="1416000" cy="2129575"/>
          </a:xfrm>
        </p:grpSpPr>
        <p:sp>
          <p:nvSpPr>
            <p:cNvPr id="785" name="Google Shape;785;p50"/>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0"/>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50"/>
          <p:cNvGrpSpPr/>
          <p:nvPr/>
        </p:nvGrpSpPr>
        <p:grpSpPr>
          <a:xfrm>
            <a:off x="8149628" y="4111294"/>
            <a:ext cx="733550" cy="733551"/>
            <a:chOff x="-1474137" y="2796647"/>
            <a:chExt cx="2346611" cy="2346613"/>
          </a:xfrm>
        </p:grpSpPr>
        <p:cxnSp>
          <p:nvCxnSpPr>
            <p:cNvPr id="788" name="Google Shape;788;p50"/>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789" name="Google Shape;789;p50"/>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790" name="Google Shape;790;p50"/>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791" name="Google Shape;791;p50"/>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792" name="Google Shape;792;p50"/>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793" name="Google Shape;793;p50"/>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794" name="Google Shape;794;p50"/>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795" name="Google Shape;795;p50"/>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sp>
        <p:nvSpPr>
          <p:cNvPr id="796" name="Google Shape;796;p50"/>
          <p:cNvSpPr/>
          <p:nvPr/>
        </p:nvSpPr>
        <p:spPr>
          <a:xfrm>
            <a:off x="5308149" y="2843625"/>
            <a:ext cx="492365" cy="49293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grpSp>
        <p:nvGrpSpPr>
          <p:cNvPr id="797" name="Google Shape;797;p50"/>
          <p:cNvGrpSpPr/>
          <p:nvPr/>
        </p:nvGrpSpPr>
        <p:grpSpPr>
          <a:xfrm>
            <a:off x="5948290" y="2843912"/>
            <a:ext cx="492887" cy="492378"/>
            <a:chOff x="3303268" y="3817349"/>
            <a:chExt cx="346056" cy="345674"/>
          </a:xfrm>
        </p:grpSpPr>
        <p:sp>
          <p:nvSpPr>
            <p:cNvPr id="798" name="Google Shape;798;p5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sp>
          <p:nvSpPr>
            <p:cNvPr id="799" name="Google Shape;799;p5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sp>
          <p:nvSpPr>
            <p:cNvPr id="800" name="Google Shape;800;p5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sp>
          <p:nvSpPr>
            <p:cNvPr id="801" name="Google Shape;801;p5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grpSp>
      <p:grpSp>
        <p:nvGrpSpPr>
          <p:cNvPr id="802" name="Google Shape;802;p50"/>
          <p:cNvGrpSpPr/>
          <p:nvPr/>
        </p:nvGrpSpPr>
        <p:grpSpPr>
          <a:xfrm>
            <a:off x="6587928" y="2843912"/>
            <a:ext cx="492887" cy="492378"/>
            <a:chOff x="3752358" y="3817349"/>
            <a:chExt cx="346056" cy="345674"/>
          </a:xfrm>
        </p:grpSpPr>
        <p:sp>
          <p:nvSpPr>
            <p:cNvPr id="803" name="Google Shape;803;p5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sp>
          <p:nvSpPr>
            <p:cNvPr id="804" name="Google Shape;804;p5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sp>
          <p:nvSpPr>
            <p:cNvPr id="805" name="Google Shape;805;p5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sp>
          <p:nvSpPr>
            <p:cNvPr id="806" name="Google Shape;806;p5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grpSp>
      <p:grpSp>
        <p:nvGrpSpPr>
          <p:cNvPr id="807" name="Google Shape;807;p50"/>
          <p:cNvGrpSpPr/>
          <p:nvPr/>
        </p:nvGrpSpPr>
        <p:grpSpPr>
          <a:xfrm>
            <a:off x="7227566" y="2843912"/>
            <a:ext cx="492842" cy="492378"/>
            <a:chOff x="4201447" y="3817349"/>
            <a:chExt cx="346024" cy="345674"/>
          </a:xfrm>
        </p:grpSpPr>
        <p:sp>
          <p:nvSpPr>
            <p:cNvPr id="808" name="Google Shape;808;p5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sp>
          <p:nvSpPr>
            <p:cNvPr id="809" name="Google Shape;809;p5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51"/>
          <p:cNvSpPr txBox="1"/>
          <p:nvPr>
            <p:ph idx="1" type="body"/>
          </p:nvPr>
        </p:nvSpPr>
        <p:spPr>
          <a:xfrm>
            <a:off x="713250" y="1248850"/>
            <a:ext cx="6788700" cy="33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sz="1800">
                <a:solidFill>
                  <a:schemeClr val="lt1"/>
                </a:solidFill>
                <a:latin typeface="Krona One"/>
                <a:ea typeface="Krona One"/>
                <a:cs typeface="Krona One"/>
                <a:sym typeface="Krona One"/>
              </a:rPr>
              <a:t>PHOTOS</a:t>
            </a:r>
            <a:endParaRPr b="1" sz="1800">
              <a:solidFill>
                <a:schemeClr val="lt1"/>
              </a:solidFill>
              <a:latin typeface="Krona One"/>
              <a:ea typeface="Krona One"/>
              <a:cs typeface="Krona One"/>
              <a:sym typeface="Krona One"/>
            </a:endParaRPr>
          </a:p>
          <a:p>
            <a:pPr indent="-203200" lvl="0" marL="241300" rtl="0" algn="l">
              <a:spcBef>
                <a:spcPts val="1600"/>
              </a:spcBef>
              <a:spcAft>
                <a:spcPts val="0"/>
              </a:spcAft>
              <a:buSzPts val="1200"/>
              <a:buChar char="●"/>
            </a:pPr>
            <a:r>
              <a:rPr lang="en">
                <a:solidFill>
                  <a:schemeClr val="hlink"/>
                </a:solidFill>
                <a:uFill>
                  <a:noFill/>
                </a:uFill>
                <a:hlinkClick r:id="rId3"/>
              </a:rPr>
              <a:t>Free photo front view smiley man at work</a:t>
            </a:r>
            <a:endParaRPr/>
          </a:p>
          <a:p>
            <a:pPr indent="-203200" lvl="0" marL="241300" rtl="0" algn="l">
              <a:spcBef>
                <a:spcPts val="0"/>
              </a:spcBef>
              <a:spcAft>
                <a:spcPts val="0"/>
              </a:spcAft>
              <a:buSzPts val="1200"/>
              <a:buChar char="●"/>
            </a:pPr>
            <a:r>
              <a:rPr lang="en">
                <a:uFill>
                  <a:noFill/>
                </a:uFill>
                <a:hlinkClick r:id="rId4"/>
              </a:rPr>
              <a:t>Young adult having a great time with friends</a:t>
            </a:r>
            <a:endParaRPr/>
          </a:p>
          <a:p>
            <a:pPr indent="-203200" lvl="0" marL="241300" rtl="0" algn="l">
              <a:spcBef>
                <a:spcPts val="0"/>
              </a:spcBef>
              <a:spcAft>
                <a:spcPts val="0"/>
              </a:spcAft>
              <a:buSzPts val="1200"/>
              <a:buChar char="●"/>
            </a:pPr>
            <a:r>
              <a:rPr lang="en">
                <a:solidFill>
                  <a:schemeClr val="hlink"/>
                </a:solidFill>
                <a:uFill>
                  <a:noFill/>
                </a:uFill>
                <a:hlinkClick r:id="rId5"/>
              </a:rPr>
              <a:t>Portrait of man with sunflowers on electric scooter outdoors</a:t>
            </a:r>
            <a:endParaRPr/>
          </a:p>
          <a:p>
            <a:pPr indent="-203200" lvl="0" marL="241300" rtl="0" algn="l">
              <a:spcBef>
                <a:spcPts val="0"/>
              </a:spcBef>
              <a:spcAft>
                <a:spcPts val="0"/>
              </a:spcAft>
              <a:buSzPts val="1200"/>
              <a:buChar char="●"/>
            </a:pPr>
            <a:r>
              <a:rPr lang="en">
                <a:solidFill>
                  <a:schemeClr val="hlink"/>
                </a:solidFill>
                <a:uFill>
                  <a:noFill/>
                </a:uFill>
                <a:hlinkClick r:id="rId6"/>
              </a:rPr>
              <a:t>Portrait of smiley woman posing outdoors</a:t>
            </a:r>
            <a:endParaRPr/>
          </a:p>
          <a:p>
            <a:pPr indent="-203200" lvl="0" marL="241300" rtl="0" algn="l">
              <a:spcBef>
                <a:spcPts val="0"/>
              </a:spcBef>
              <a:spcAft>
                <a:spcPts val="0"/>
              </a:spcAft>
              <a:buSzPts val="1200"/>
              <a:buChar char="●"/>
            </a:pPr>
            <a:r>
              <a:rPr lang="en">
                <a:solidFill>
                  <a:schemeClr val="hlink"/>
                </a:solidFill>
                <a:uFill>
                  <a:noFill/>
                </a:uFill>
                <a:hlinkClick r:id="rId7"/>
              </a:rPr>
              <a:t>Portrait of smiley man posing outdoors</a:t>
            </a:r>
            <a:endParaRPr/>
          </a:p>
          <a:p>
            <a:pPr indent="-203200" lvl="0" marL="241300" rtl="0" algn="l">
              <a:spcBef>
                <a:spcPts val="0"/>
              </a:spcBef>
              <a:spcAft>
                <a:spcPts val="0"/>
              </a:spcAft>
              <a:buSzPts val="1200"/>
              <a:buChar char="●"/>
            </a:pPr>
            <a:r>
              <a:rPr lang="en">
                <a:solidFill>
                  <a:schemeClr val="hlink"/>
                </a:solidFill>
                <a:uFill>
                  <a:noFill/>
                </a:uFill>
                <a:hlinkClick r:id="rId8"/>
              </a:rPr>
              <a:t>Front view young woman at office using mobile</a:t>
            </a:r>
            <a:r>
              <a:rPr lang="en">
                <a:uFill>
                  <a:noFill/>
                </a:uFill>
                <a:hlinkClick r:id="rId9"/>
              </a:rPr>
              <a:t>Smiley</a:t>
            </a:r>
            <a:endParaRPr/>
          </a:p>
          <a:p>
            <a:pPr indent="-203200" lvl="0" marL="241300" rtl="0" algn="l">
              <a:spcBef>
                <a:spcPts val="0"/>
              </a:spcBef>
              <a:spcAft>
                <a:spcPts val="0"/>
              </a:spcAft>
              <a:buSzPts val="1200"/>
              <a:buChar char="●"/>
            </a:pPr>
            <a:r>
              <a:rPr lang="en">
                <a:solidFill>
                  <a:schemeClr val="hlink"/>
                </a:solidFill>
                <a:uFill>
                  <a:noFill/>
                </a:uFill>
                <a:hlinkClick r:id="rId10"/>
              </a:rPr>
              <a:t>Coworkers at office using phone</a:t>
            </a:r>
            <a:endParaRPr/>
          </a:p>
          <a:p>
            <a:pPr indent="-203200" lvl="0" marL="241300" rtl="0" algn="l">
              <a:spcBef>
                <a:spcPts val="0"/>
              </a:spcBef>
              <a:spcAft>
                <a:spcPts val="0"/>
              </a:spcAft>
              <a:buSzPts val="1200"/>
              <a:buChar char="●"/>
            </a:pPr>
            <a:r>
              <a:rPr lang="en">
                <a:solidFill>
                  <a:schemeClr val="hlink"/>
                </a:solidFill>
                <a:uFill>
                  <a:noFill/>
                </a:uFill>
                <a:hlinkClick r:id="rId11"/>
              </a:rPr>
              <a:t>Portrait beautiful woman at office mock-up</a:t>
            </a:r>
            <a:endParaRPr/>
          </a:p>
          <a:p>
            <a:pPr indent="-203200" lvl="0" marL="241300" rtl="0" algn="l">
              <a:spcBef>
                <a:spcPts val="0"/>
              </a:spcBef>
              <a:spcAft>
                <a:spcPts val="0"/>
              </a:spcAft>
              <a:buSzPts val="1200"/>
              <a:buChar char="●"/>
            </a:pPr>
            <a:r>
              <a:rPr lang="en">
                <a:solidFill>
                  <a:schemeClr val="hlink"/>
                </a:solidFill>
                <a:uFill>
                  <a:noFill/>
                </a:uFill>
                <a:hlinkClick r:id="rId12"/>
              </a:rPr>
              <a:t>Beautiful woman posing in a confident way</a:t>
            </a:r>
            <a:endParaRPr/>
          </a:p>
          <a:p>
            <a:pPr indent="-203200" lvl="0" marL="241300" rtl="0" algn="l">
              <a:spcBef>
                <a:spcPts val="0"/>
              </a:spcBef>
              <a:spcAft>
                <a:spcPts val="0"/>
              </a:spcAft>
              <a:buSzPts val="1200"/>
              <a:buChar char="●"/>
            </a:pPr>
            <a:r>
              <a:rPr lang="en">
                <a:solidFill>
                  <a:schemeClr val="hlink"/>
                </a:solidFill>
                <a:uFill>
                  <a:noFill/>
                </a:uFill>
                <a:hlinkClick r:id="rId13"/>
              </a:rPr>
              <a:t>Free photo beautiful woman with curly hair posing</a:t>
            </a:r>
            <a:endParaRPr/>
          </a:p>
          <a:p>
            <a:pPr indent="-203200" lvl="0" marL="241300" rtl="0" algn="l">
              <a:spcBef>
                <a:spcPts val="0"/>
              </a:spcBef>
              <a:spcAft>
                <a:spcPts val="0"/>
              </a:spcAft>
              <a:buSzPts val="1200"/>
              <a:buChar char="●"/>
            </a:pPr>
            <a:r>
              <a:rPr lang="en">
                <a:solidFill>
                  <a:schemeClr val="hlink"/>
                </a:solidFill>
                <a:uFill>
                  <a:noFill/>
                </a:uFill>
                <a:hlinkClick r:id="rId14"/>
              </a:rPr>
              <a:t>Medium shot smiley friends posing together</a:t>
            </a:r>
            <a:endParaRPr/>
          </a:p>
        </p:txBody>
      </p:sp>
      <p:sp>
        <p:nvSpPr>
          <p:cNvPr id="815" name="Google Shape;815;p51"/>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solidFill>
                  <a:schemeClr val="lt1"/>
                </a:solidFill>
              </a:rPr>
              <a:t>RESOURCES</a:t>
            </a:r>
            <a:endParaRPr>
              <a:solidFill>
                <a:schemeClr val="lt1"/>
              </a:solidFill>
            </a:endParaRPr>
          </a:p>
        </p:txBody>
      </p:sp>
      <p:pic>
        <p:nvPicPr>
          <p:cNvPr id="816" name="Google Shape;816;p51"/>
          <p:cNvPicPr preferRelativeResize="0"/>
          <p:nvPr/>
        </p:nvPicPr>
        <p:blipFill rotWithShape="1">
          <a:blip r:embed="rId15">
            <a:alphaModFix/>
          </a:blip>
          <a:srcRect b="447" l="423" r="11401" t="0"/>
          <a:stretch/>
        </p:blipFill>
        <p:spPr>
          <a:xfrm flipH="1">
            <a:off x="7867050" y="318875"/>
            <a:ext cx="1016125" cy="4525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52"/>
          <p:cNvSpPr txBox="1"/>
          <p:nvPr>
            <p:ph idx="2" type="body"/>
          </p:nvPr>
        </p:nvSpPr>
        <p:spPr>
          <a:xfrm>
            <a:off x="4544600" y="1017725"/>
            <a:ext cx="3878100" cy="31065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b="1" lang="en" sz="1800">
                <a:solidFill>
                  <a:schemeClr val="lt1"/>
                </a:solidFill>
                <a:latin typeface="Krona One"/>
                <a:ea typeface="Krona One"/>
                <a:cs typeface="Krona One"/>
                <a:sym typeface="Krona One"/>
              </a:rPr>
              <a:t>PHOTOS</a:t>
            </a:r>
            <a:endParaRPr b="1" sz="1800">
              <a:solidFill>
                <a:schemeClr val="lt1"/>
              </a:solidFill>
              <a:latin typeface="Krona One"/>
              <a:ea typeface="Krona One"/>
              <a:cs typeface="Krona One"/>
              <a:sym typeface="Krona One"/>
            </a:endParaRPr>
          </a:p>
          <a:p>
            <a:pPr indent="-203200" lvl="0" marL="241300" rtl="0" algn="l">
              <a:spcBef>
                <a:spcPts val="1600"/>
              </a:spcBef>
              <a:spcAft>
                <a:spcPts val="0"/>
              </a:spcAft>
              <a:buSzPts val="1200"/>
              <a:buChar char="●"/>
            </a:pPr>
            <a:r>
              <a:rPr lang="en">
                <a:uFill>
                  <a:noFill/>
                </a:uFill>
                <a:hlinkClick r:id="rId3"/>
              </a:rPr>
              <a:t>Mid shot girl with hat and camera</a:t>
            </a:r>
            <a:endParaRPr/>
          </a:p>
          <a:p>
            <a:pPr indent="-203200" lvl="0" marL="241300" rtl="0" algn="l">
              <a:spcBef>
                <a:spcPts val="0"/>
              </a:spcBef>
              <a:spcAft>
                <a:spcPts val="0"/>
              </a:spcAft>
              <a:buSzPts val="1200"/>
              <a:buChar char="●"/>
            </a:pPr>
            <a:r>
              <a:rPr lang="en">
                <a:uFill>
                  <a:noFill/>
                </a:uFill>
                <a:hlinkClick r:id="rId4"/>
              </a:rPr>
              <a:t>Young adult having a great time with friends</a:t>
            </a:r>
            <a:endParaRPr/>
          </a:p>
          <a:p>
            <a:pPr indent="-203200" lvl="0" marL="241300" rtl="0" algn="l">
              <a:spcBef>
                <a:spcPts val="0"/>
              </a:spcBef>
              <a:spcAft>
                <a:spcPts val="0"/>
              </a:spcAft>
              <a:buSzPts val="1200"/>
              <a:buChar char="●"/>
            </a:pPr>
            <a:r>
              <a:rPr lang="en">
                <a:uFill>
                  <a:noFill/>
                </a:uFill>
                <a:hlinkClick r:id="rId5"/>
              </a:rPr>
              <a:t>Portrait of handsome bearded man in suit</a:t>
            </a:r>
            <a:endParaRPr/>
          </a:p>
          <a:p>
            <a:pPr indent="-203200" lvl="0" marL="241300" rtl="0" algn="l">
              <a:spcBef>
                <a:spcPts val="0"/>
              </a:spcBef>
              <a:spcAft>
                <a:spcPts val="0"/>
              </a:spcAft>
              <a:buSzPts val="1200"/>
              <a:buChar char="●"/>
            </a:pPr>
            <a:r>
              <a:rPr lang="en">
                <a:uFill>
                  <a:noFill/>
                </a:uFill>
                <a:hlinkClick r:id="rId6"/>
              </a:rPr>
              <a:t>Low angle of handsome smiley man</a:t>
            </a:r>
            <a:endParaRPr/>
          </a:p>
          <a:p>
            <a:pPr indent="-203200" lvl="0" marL="241300" rtl="0" algn="l">
              <a:spcBef>
                <a:spcPts val="0"/>
              </a:spcBef>
              <a:spcAft>
                <a:spcPts val="0"/>
              </a:spcAft>
              <a:buSzPts val="1200"/>
              <a:buChar char="●"/>
            </a:pPr>
            <a:r>
              <a:rPr lang="en">
                <a:uFill>
                  <a:noFill/>
                </a:uFill>
                <a:hlinkClick r:id="rId7"/>
              </a:rPr>
              <a:t>Man with a photo camera on his holidays</a:t>
            </a:r>
            <a:endParaRPr/>
          </a:p>
          <a:p>
            <a:pPr indent="-203200" lvl="0" marL="241300" rtl="0" algn="l">
              <a:spcBef>
                <a:spcPts val="0"/>
              </a:spcBef>
              <a:spcAft>
                <a:spcPts val="0"/>
              </a:spcAft>
              <a:buSzPts val="1200"/>
              <a:buChar char="●"/>
            </a:pPr>
            <a:r>
              <a:rPr lang="en">
                <a:uFill>
                  <a:noFill/>
                </a:uFill>
                <a:hlinkClick r:id="rId8"/>
              </a:rPr>
              <a:t>Front view coworkers on break at office</a:t>
            </a:r>
            <a:r>
              <a:rPr lang="en">
                <a:solidFill>
                  <a:schemeClr val="hlink"/>
                </a:solidFill>
                <a:uFill>
                  <a:noFill/>
                </a:uFill>
                <a:hlinkClick r:id="rId9"/>
              </a:rPr>
              <a:t>Smiley</a:t>
            </a:r>
            <a:endParaRPr/>
          </a:p>
          <a:p>
            <a:pPr indent="-203200" lvl="0" marL="241300" rtl="0" algn="l">
              <a:spcBef>
                <a:spcPts val="0"/>
              </a:spcBef>
              <a:spcAft>
                <a:spcPts val="0"/>
              </a:spcAft>
              <a:buSzPts val="1200"/>
              <a:buChar char="●"/>
            </a:pPr>
            <a:r>
              <a:rPr lang="en">
                <a:solidFill>
                  <a:schemeClr val="hlink"/>
                </a:solidFill>
                <a:uFill>
                  <a:noFill/>
                </a:uFill>
                <a:hlinkClick r:id="rId10"/>
              </a:rPr>
              <a:t>Free photo portrait of handsome businessman</a:t>
            </a:r>
            <a:endParaRPr/>
          </a:p>
          <a:p>
            <a:pPr indent="-203200" lvl="0" marL="241300" rtl="0" algn="l">
              <a:spcBef>
                <a:spcPts val="0"/>
              </a:spcBef>
              <a:spcAft>
                <a:spcPts val="0"/>
              </a:spcAft>
              <a:buSzPts val="1200"/>
              <a:buChar char="●"/>
            </a:pPr>
            <a:r>
              <a:rPr lang="en">
                <a:solidFill>
                  <a:schemeClr val="hlink"/>
                </a:solidFill>
                <a:uFill>
                  <a:noFill/>
                </a:uFill>
                <a:hlinkClick r:id="rId11"/>
              </a:rPr>
              <a:t>Business meeting with young male and woman</a:t>
            </a:r>
            <a:endParaRPr/>
          </a:p>
          <a:p>
            <a:pPr indent="-203200" lvl="0" marL="241300" rtl="0" algn="l">
              <a:spcBef>
                <a:spcPts val="0"/>
              </a:spcBef>
              <a:spcAft>
                <a:spcPts val="0"/>
              </a:spcAft>
              <a:buSzPts val="1200"/>
              <a:buChar char="●"/>
            </a:pPr>
            <a:r>
              <a:rPr lang="en">
                <a:solidFill>
                  <a:schemeClr val="hlink"/>
                </a:solidFill>
                <a:uFill>
                  <a:noFill/>
                </a:uFill>
                <a:hlinkClick r:id="rId12"/>
              </a:rPr>
              <a:t>Beautiful woman supporting body positivity</a:t>
            </a:r>
            <a:endParaRPr/>
          </a:p>
          <a:p>
            <a:pPr indent="-203200" lvl="0" marL="241300" rtl="0" algn="l">
              <a:spcBef>
                <a:spcPts val="0"/>
              </a:spcBef>
              <a:spcAft>
                <a:spcPts val="0"/>
              </a:spcAft>
              <a:buSzPts val="1200"/>
              <a:buChar char="●"/>
            </a:pPr>
            <a:r>
              <a:rPr lang="en">
                <a:solidFill>
                  <a:schemeClr val="hlink"/>
                </a:solidFill>
                <a:uFill>
                  <a:noFill/>
                </a:uFill>
                <a:hlinkClick r:id="rId13"/>
              </a:rPr>
              <a:t>Beautiful confident woman posing</a:t>
            </a:r>
            <a:endParaRPr/>
          </a:p>
          <a:p>
            <a:pPr indent="-203200" lvl="0" marL="241300" rtl="0" algn="l">
              <a:spcBef>
                <a:spcPts val="0"/>
              </a:spcBef>
              <a:spcAft>
                <a:spcPts val="0"/>
              </a:spcAft>
              <a:buSzPts val="1200"/>
              <a:buChar char="●"/>
            </a:pPr>
            <a:r>
              <a:rPr lang="en">
                <a:solidFill>
                  <a:schemeClr val="hlink"/>
                </a:solidFill>
                <a:uFill>
                  <a:noFill/>
                </a:uFill>
                <a:hlinkClick r:id="rId14"/>
              </a:rPr>
              <a:t>Free photo medium shot friends posing together</a:t>
            </a:r>
            <a:endParaRPr/>
          </a:p>
          <a:p>
            <a:pPr indent="-203200" lvl="0" marL="241300" rtl="0" algn="l">
              <a:spcBef>
                <a:spcPts val="0"/>
              </a:spcBef>
              <a:spcAft>
                <a:spcPts val="0"/>
              </a:spcAft>
              <a:buSzPts val="1200"/>
              <a:buChar char="●"/>
            </a:pPr>
            <a:r>
              <a:rPr lang="en">
                <a:solidFill>
                  <a:schemeClr val="hlink"/>
                </a:solidFill>
                <a:uFill>
                  <a:noFill/>
                </a:uFill>
                <a:hlinkClick r:id="rId15"/>
              </a:rPr>
              <a:t>Free photo medium shot man correcting grammar mistakes</a:t>
            </a:r>
            <a:endParaRPr/>
          </a:p>
        </p:txBody>
      </p:sp>
      <p:sp>
        <p:nvSpPr>
          <p:cNvPr id="822" name="Google Shape;822;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823" name="Google Shape;823;p52"/>
          <p:cNvSpPr txBox="1"/>
          <p:nvPr>
            <p:ph idx="1" type="body"/>
          </p:nvPr>
        </p:nvSpPr>
        <p:spPr>
          <a:xfrm>
            <a:off x="721100" y="1074401"/>
            <a:ext cx="3878100" cy="31065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Clr>
                <a:schemeClr val="dk1"/>
              </a:buClr>
              <a:buSzPts val="1100"/>
              <a:buFont typeface="Arial"/>
              <a:buNone/>
            </a:pPr>
            <a:r>
              <a:rPr lang="en"/>
              <a:t>Did you like the resources on this template? Get them for free at our other websites:</a:t>
            </a:r>
            <a:endParaRPr/>
          </a:p>
          <a:p>
            <a:pPr indent="0" lvl="0" marL="0" rtl="0" algn="l">
              <a:spcBef>
                <a:spcPts val="1000"/>
              </a:spcBef>
              <a:spcAft>
                <a:spcPts val="0"/>
              </a:spcAft>
              <a:buNone/>
            </a:pPr>
            <a:r>
              <a:rPr b="1" lang="en" sz="1800">
                <a:solidFill>
                  <a:schemeClr val="lt1"/>
                </a:solidFill>
                <a:latin typeface="Krona One"/>
                <a:ea typeface="Krona One"/>
                <a:cs typeface="Krona One"/>
                <a:sym typeface="Krona One"/>
              </a:rPr>
              <a:t>VECTORS</a:t>
            </a:r>
            <a:endParaRPr b="1" sz="1800">
              <a:solidFill>
                <a:schemeClr val="lt1"/>
              </a:solidFill>
              <a:latin typeface="Krona One"/>
              <a:ea typeface="Krona One"/>
              <a:cs typeface="Krona One"/>
              <a:sym typeface="Krona One"/>
            </a:endParaRPr>
          </a:p>
          <a:p>
            <a:pPr indent="-304800" lvl="0" marL="457200" rtl="0" algn="l">
              <a:spcBef>
                <a:spcPts val="1600"/>
              </a:spcBef>
              <a:spcAft>
                <a:spcPts val="0"/>
              </a:spcAft>
              <a:buSzPts val="1200"/>
              <a:buChar char="●"/>
            </a:pPr>
            <a:r>
              <a:rPr lang="en">
                <a:uFill>
                  <a:noFill/>
                </a:uFill>
                <a:hlinkClick r:id="rId16"/>
              </a:rPr>
              <a:t>Graphic design template design</a:t>
            </a:r>
            <a:endParaRPr/>
          </a:p>
          <a:p>
            <a:pPr indent="-304800" lvl="0" marL="457200" rtl="0" algn="l">
              <a:spcBef>
                <a:spcPts val="0"/>
              </a:spcBef>
              <a:spcAft>
                <a:spcPts val="0"/>
              </a:spcAft>
              <a:buSzPts val="1200"/>
              <a:buChar char="●"/>
            </a:pPr>
            <a:r>
              <a:rPr lang="en">
                <a:uFill>
                  <a:noFill/>
                </a:uFill>
                <a:hlinkClick r:id="rId17"/>
              </a:rPr>
              <a:t>Graphic design template design I</a:t>
            </a:r>
            <a:endParaRPr/>
          </a:p>
          <a:p>
            <a:pPr indent="-304800" lvl="0" marL="457200" rtl="0" algn="l">
              <a:spcBef>
                <a:spcPts val="0"/>
              </a:spcBef>
              <a:spcAft>
                <a:spcPts val="0"/>
              </a:spcAft>
              <a:buSzPts val="1200"/>
              <a:buChar char="●"/>
            </a:pPr>
            <a:r>
              <a:rPr lang="en">
                <a:uFill>
                  <a:noFill/>
                </a:uFill>
                <a:hlinkClick r:id="rId18"/>
              </a:rPr>
              <a:t>Graphic design template design II</a:t>
            </a:r>
            <a:endParaRPr/>
          </a:p>
        </p:txBody>
      </p:sp>
      <p:pic>
        <p:nvPicPr>
          <p:cNvPr id="824" name="Google Shape;824;p52"/>
          <p:cNvPicPr preferRelativeResize="0"/>
          <p:nvPr/>
        </p:nvPicPr>
        <p:blipFill rotWithShape="1">
          <a:blip r:embed="rId19">
            <a:alphaModFix/>
          </a:blip>
          <a:srcRect b="1097" l="422" r="53200" t="0"/>
          <a:stretch/>
        </p:blipFill>
        <p:spPr>
          <a:xfrm flipH="1" rot="5400000">
            <a:off x="4353275" y="315625"/>
            <a:ext cx="437450" cy="8621000"/>
          </a:xfrm>
          <a:prstGeom prst="rect">
            <a:avLst/>
          </a:prstGeom>
          <a:noFill/>
          <a:ln>
            <a:noFill/>
          </a:ln>
        </p:spPr>
      </p:pic>
      <p:grpSp>
        <p:nvGrpSpPr>
          <p:cNvPr id="825" name="Google Shape;825;p52"/>
          <p:cNvGrpSpPr/>
          <p:nvPr/>
        </p:nvGrpSpPr>
        <p:grpSpPr>
          <a:xfrm>
            <a:off x="401051" y="3843181"/>
            <a:ext cx="889365" cy="889601"/>
            <a:chOff x="-1474137" y="2796647"/>
            <a:chExt cx="2346611" cy="2346613"/>
          </a:xfrm>
        </p:grpSpPr>
        <p:cxnSp>
          <p:nvCxnSpPr>
            <p:cNvPr id="826" name="Google Shape;826;p52"/>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827" name="Google Shape;827;p52"/>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828" name="Google Shape;828;p52"/>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829" name="Google Shape;829;p52"/>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830" name="Google Shape;830;p52"/>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831" name="Google Shape;831;p52"/>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832" name="Google Shape;832;p52"/>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833" name="Google Shape;833;p52"/>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7" name="Shape 837"/>
        <p:cNvGrpSpPr/>
        <p:nvPr/>
      </p:nvGrpSpPr>
      <p:grpSpPr>
        <a:xfrm>
          <a:off x="0" y="0"/>
          <a:ext cx="0" cy="0"/>
          <a:chOff x="0" y="0"/>
          <a:chExt cx="0" cy="0"/>
        </a:xfrm>
      </p:grpSpPr>
      <p:sp>
        <p:nvSpPr>
          <p:cNvPr id="838" name="Google Shape;838;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839" name="Google Shape;839;p53"/>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a:solidFill>
                  <a:schemeClr val="hlink"/>
                </a:solidFill>
                <a:uFill>
                  <a:noFill/>
                </a:uFill>
                <a:hlinkClick r:id="rId3"/>
              </a:rPr>
              <a:t>Slidesgo</a:t>
            </a:r>
            <a:r>
              <a:rPr b="1" lang="en" sz="1100">
                <a:solidFill>
                  <a:schemeClr val="hlink"/>
                </a:solidFill>
              </a:rPr>
              <a:t> </a:t>
            </a:r>
            <a:r>
              <a:rPr lang="en" sz="1100">
                <a:solidFill>
                  <a:schemeClr val="lt1"/>
                </a:solidFill>
              </a:rPr>
              <a:t>by keeping the </a:t>
            </a:r>
            <a:r>
              <a:rPr b="1" lang="en" sz="1100">
                <a:solidFill>
                  <a:schemeClr val="hlink"/>
                </a:solidFill>
                <a:uFill>
                  <a:noFill/>
                </a:u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a:solidFill>
                  <a:schemeClr val="hlink"/>
                </a:solidFill>
                <a:uFill>
                  <a:noFill/>
                </a:uFill>
                <a:hlinkClick r:id="rId5"/>
              </a:rPr>
              <a:t>https://slidesgo.com/faqs</a:t>
            </a:r>
            <a:r>
              <a:rPr lang="en" sz="1100">
                <a:solidFill>
                  <a:schemeClr val="lt1"/>
                </a:solidFill>
              </a:rPr>
              <a:t> and </a:t>
            </a:r>
            <a:r>
              <a:rPr b="1" lang="en" sz="1100">
                <a:solidFill>
                  <a:schemeClr val="hlink"/>
                </a:solidFill>
                <a:uFill>
                  <a:noFill/>
                </a:u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3" name="Shape 843"/>
        <p:cNvGrpSpPr/>
        <p:nvPr/>
      </p:nvGrpSpPr>
      <p:grpSpPr>
        <a:xfrm>
          <a:off x="0" y="0"/>
          <a:ext cx="0" cy="0"/>
          <a:chOff x="0" y="0"/>
          <a:chExt cx="0" cy="0"/>
        </a:xfrm>
      </p:grpSpPr>
      <p:sp>
        <p:nvSpPr>
          <p:cNvPr id="844" name="Google Shape;844;p54"/>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a:solidFill>
                  <a:schemeClr val="hlink"/>
                </a:solidFill>
                <a:uFill>
                  <a:noFill/>
                </a:uFill>
                <a:hlinkClick r:id="rId3"/>
              </a:rPr>
              <a:t>Slidesgo</a:t>
            </a:r>
            <a:r>
              <a:rPr b="1" lang="en" sz="1100">
                <a:solidFill>
                  <a:schemeClr val="hlink"/>
                </a:solidFill>
              </a:rPr>
              <a:t> </a:t>
            </a:r>
            <a:r>
              <a:rPr lang="en" sz="1100">
                <a:solidFill>
                  <a:schemeClr val="lt1"/>
                </a:solidFill>
              </a:rPr>
              <a:t>or keeping the "</a:t>
            </a:r>
            <a:r>
              <a:rPr b="1" lang="en" sz="1100">
                <a:solidFill>
                  <a:schemeClr val="hlink"/>
                </a:solidFill>
                <a:uFill>
                  <a:noFill/>
                </a:u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hlink"/>
                </a:solidFill>
                <a:uFill>
                  <a:noFill/>
                </a:uFill>
                <a:hlinkClick r:id="rId5"/>
              </a:rPr>
              <a:t>https://slidesgo.com/faqs</a:t>
            </a:r>
            <a:r>
              <a:rPr lang="en" sz="1100">
                <a:solidFill>
                  <a:schemeClr val="lt1"/>
                </a:solidFill>
              </a:rPr>
              <a:t> and </a:t>
            </a:r>
            <a:r>
              <a:rPr b="1" lang="en" sz="1100">
                <a:solidFill>
                  <a:schemeClr val="hlink"/>
                </a:solidFill>
                <a:uFill>
                  <a:noFill/>
                </a:uFill>
                <a:hlinkClick r:id="rId6"/>
              </a:rPr>
              <a:t>https://slidesgo.com/slidesgo-school</a:t>
            </a:r>
            <a:endParaRPr sz="1000">
              <a:solidFill>
                <a:schemeClr val="lt1"/>
              </a:solidFill>
            </a:endParaRPr>
          </a:p>
        </p:txBody>
      </p:sp>
      <p:sp>
        <p:nvSpPr>
          <p:cNvPr id="845" name="Google Shape;845;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9" name="Shape 849"/>
        <p:cNvGrpSpPr/>
        <p:nvPr/>
      </p:nvGrpSpPr>
      <p:grpSpPr>
        <a:xfrm>
          <a:off x="0" y="0"/>
          <a:ext cx="0" cy="0"/>
          <a:chOff x="0" y="0"/>
          <a:chExt cx="0" cy="0"/>
        </a:xfrm>
      </p:grpSpPr>
      <p:sp>
        <p:nvSpPr>
          <p:cNvPr id="850" name="Google Shape;850;p55"/>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Krona One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https://fonts.google.com/specimen/Krona+One</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DM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https://fonts.google.com/specimen/DM+Sans</a:t>
            </a:r>
            <a:r>
              <a:rPr lang="en" sz="1100">
                <a:solidFill>
                  <a:schemeClr val="lt1"/>
                </a:solidFill>
              </a:rPr>
              <a:t>)</a:t>
            </a:r>
            <a:endParaRPr sz="1100">
              <a:solidFill>
                <a:schemeClr val="lt1"/>
              </a:solidFill>
            </a:endParaRPr>
          </a:p>
        </p:txBody>
      </p:sp>
      <p:sp>
        <p:nvSpPr>
          <p:cNvPr id="851" name="Google Shape;851;p55"/>
          <p:cNvSpPr/>
          <p:nvPr/>
        </p:nvSpPr>
        <p:spPr>
          <a:xfrm>
            <a:off x="2583563"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5"/>
          <p:cNvSpPr/>
          <p:nvPr/>
        </p:nvSpPr>
        <p:spPr>
          <a:xfrm>
            <a:off x="3645382" y="2947800"/>
            <a:ext cx="791400" cy="754200"/>
          </a:xfrm>
          <a:prstGeom prst="roundRect">
            <a:avLst>
              <a:gd fmla="val 16667" name="adj"/>
            </a:avLst>
          </a:prstGeom>
          <a:solidFill>
            <a:srgbClr val="FC715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5"/>
          <p:cNvSpPr/>
          <p:nvPr/>
        </p:nvSpPr>
        <p:spPr>
          <a:xfrm>
            <a:off x="4707202" y="2947800"/>
            <a:ext cx="791400" cy="754200"/>
          </a:xfrm>
          <a:prstGeom prst="roundRect">
            <a:avLst>
              <a:gd fmla="val 16667" name="adj"/>
            </a:avLst>
          </a:prstGeom>
          <a:solidFill>
            <a:srgbClr val="17090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5"/>
          <p:cNvSpPr txBox="1"/>
          <p:nvPr/>
        </p:nvSpPr>
        <p:spPr>
          <a:xfrm>
            <a:off x="25835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855" name="Google Shape;855;p55"/>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#fc7150</a:t>
            </a:r>
            <a:endParaRPr sz="1000">
              <a:solidFill>
                <a:srgbClr val="FFFFFF"/>
              </a:solidFill>
            </a:endParaRPr>
          </a:p>
        </p:txBody>
      </p:sp>
      <p:sp>
        <p:nvSpPr>
          <p:cNvPr id="856" name="Google Shape;856;p55"/>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#170904</a:t>
            </a:r>
            <a:endParaRPr sz="1000">
              <a:solidFill>
                <a:srgbClr val="FFFFFF"/>
              </a:solidFill>
            </a:endParaRPr>
          </a:p>
        </p:txBody>
      </p:sp>
      <p:sp>
        <p:nvSpPr>
          <p:cNvPr id="857" name="Google Shape;857;p55"/>
          <p:cNvSpPr/>
          <p:nvPr/>
        </p:nvSpPr>
        <p:spPr>
          <a:xfrm>
            <a:off x="5769038" y="2947800"/>
            <a:ext cx="791400" cy="754200"/>
          </a:xfrm>
          <a:prstGeom prst="roundRect">
            <a:avLst>
              <a:gd fmla="val 16667" name="adj"/>
            </a:avLst>
          </a:prstGeom>
          <a:solidFill>
            <a:srgbClr val="00424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5"/>
          <p:cNvSpPr txBox="1"/>
          <p:nvPr/>
        </p:nvSpPr>
        <p:spPr>
          <a:xfrm>
            <a:off x="57690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#00424e</a:t>
            </a:r>
            <a:endParaRPr sz="1000">
              <a:solidFill>
                <a:srgbClr val="FFFFFF"/>
              </a:solidFill>
            </a:endParaRPr>
          </a:p>
        </p:txBody>
      </p:sp>
      <p:sp>
        <p:nvSpPr>
          <p:cNvPr id="859" name="Google Shape;859;p55"/>
          <p:cNvSpPr/>
          <p:nvPr/>
        </p:nvSpPr>
        <p:spPr>
          <a:xfrm>
            <a:off x="3645388" y="3878900"/>
            <a:ext cx="791400" cy="754200"/>
          </a:xfrm>
          <a:prstGeom prst="roundRect">
            <a:avLst>
              <a:gd fmla="val 16667" name="adj"/>
            </a:avLst>
          </a:prstGeom>
          <a:solidFill>
            <a:srgbClr val="FF8E0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5"/>
          <p:cNvSpPr/>
          <p:nvPr/>
        </p:nvSpPr>
        <p:spPr>
          <a:xfrm>
            <a:off x="4707207" y="3878900"/>
            <a:ext cx="791400" cy="754200"/>
          </a:xfrm>
          <a:prstGeom prst="roundRect">
            <a:avLst>
              <a:gd fmla="val 16667" name="adj"/>
            </a:avLst>
          </a:prstGeom>
          <a:solidFill>
            <a:srgbClr val="FFD2B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5"/>
          <p:cNvSpPr/>
          <p:nvPr/>
        </p:nvSpPr>
        <p:spPr>
          <a:xfrm>
            <a:off x="5769027" y="3878900"/>
            <a:ext cx="791400" cy="754200"/>
          </a:xfrm>
          <a:prstGeom prst="roundRect">
            <a:avLst>
              <a:gd fmla="val 16667" name="adj"/>
            </a:avLst>
          </a:prstGeom>
          <a:solidFill>
            <a:srgbClr val="FFE9C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5"/>
          <p:cNvSpPr txBox="1"/>
          <p:nvPr/>
        </p:nvSpPr>
        <p:spPr>
          <a:xfrm>
            <a:off x="364538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#ff8e02</a:t>
            </a:r>
            <a:endParaRPr sz="1000">
              <a:solidFill>
                <a:srgbClr val="FFFFFF"/>
              </a:solidFill>
            </a:endParaRPr>
          </a:p>
        </p:txBody>
      </p:sp>
      <p:sp>
        <p:nvSpPr>
          <p:cNvPr id="863" name="Google Shape;863;p55"/>
          <p:cNvSpPr txBox="1"/>
          <p:nvPr/>
        </p:nvSpPr>
        <p:spPr>
          <a:xfrm>
            <a:off x="470721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#ffd2b3</a:t>
            </a:r>
            <a:endParaRPr sz="1000">
              <a:solidFill>
                <a:schemeClr val="dk1"/>
              </a:solidFill>
            </a:endParaRPr>
          </a:p>
        </p:txBody>
      </p:sp>
      <p:sp>
        <p:nvSpPr>
          <p:cNvPr id="864" name="Google Shape;864;p55"/>
          <p:cNvSpPr txBox="1"/>
          <p:nvPr/>
        </p:nvSpPr>
        <p:spPr>
          <a:xfrm>
            <a:off x="576903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#ffe9c2</a:t>
            </a:r>
            <a:endParaRPr sz="1000">
              <a:solidFill>
                <a:schemeClr val="dk1"/>
              </a:solidFill>
            </a:endParaRPr>
          </a:p>
        </p:txBody>
      </p:sp>
      <p:sp>
        <p:nvSpPr>
          <p:cNvPr id="865" name="Google Shape;865;p55"/>
          <p:cNvSpPr/>
          <p:nvPr/>
        </p:nvSpPr>
        <p:spPr>
          <a:xfrm>
            <a:off x="2583563" y="3878900"/>
            <a:ext cx="791400" cy="754200"/>
          </a:xfrm>
          <a:prstGeom prst="roundRect">
            <a:avLst>
              <a:gd fmla="val 16667" name="adj"/>
            </a:avLst>
          </a:prstGeom>
          <a:solidFill>
            <a:srgbClr val="01B5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5"/>
          <p:cNvSpPr txBox="1"/>
          <p:nvPr/>
        </p:nvSpPr>
        <p:spPr>
          <a:xfrm>
            <a:off x="258356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#01b5b2</a:t>
            </a:r>
            <a:endParaRPr sz="1000">
              <a:solidFill>
                <a:srgbClr val="FFFFFF"/>
              </a:solidFill>
            </a:endParaRPr>
          </a:p>
        </p:txBody>
      </p:sp>
      <p:sp>
        <p:nvSpPr>
          <p:cNvPr id="867" name="Google Shape;867;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1" name="Shape 871"/>
        <p:cNvGrpSpPr/>
        <p:nvPr/>
      </p:nvGrpSpPr>
      <p:grpSpPr>
        <a:xfrm>
          <a:off x="0" y="0"/>
          <a:ext cx="0" cy="0"/>
          <a:chOff x="0" y="0"/>
          <a:chExt cx="0" cy="0"/>
        </a:xfrm>
      </p:grpSpPr>
      <p:sp>
        <p:nvSpPr>
          <p:cNvPr id="872" name="Google Shape;872;p56"/>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873" name="Google Shape;873;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874" name="Google Shape;874;p56"/>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875" name="Google Shape;875;p56">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876" name="Google Shape;876;p56">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877" name="Google Shape;877;p56">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878" name="Google Shape;878;p56">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879" name="Google Shape;879;p56"/>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880" name="Google Shape;880;p56"/>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881" name="Google Shape;881;p56"/>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882" name="Google Shape;882;p56"/>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883" name="Google Shape;883;p56">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7" name="Shape 887"/>
        <p:cNvGrpSpPr/>
        <p:nvPr/>
      </p:nvGrpSpPr>
      <p:grpSpPr>
        <a:xfrm>
          <a:off x="0" y="0"/>
          <a:ext cx="0" cy="0"/>
          <a:chOff x="0" y="0"/>
          <a:chExt cx="0" cy="0"/>
        </a:xfrm>
      </p:grpSpPr>
      <p:sp>
        <p:nvSpPr>
          <p:cNvPr id="888" name="Google Shape;888;p57"/>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889" name="Google Shape;889;p57"/>
          <p:cNvGrpSpPr/>
          <p:nvPr/>
        </p:nvGrpSpPr>
        <p:grpSpPr>
          <a:xfrm>
            <a:off x="5117640" y="3085736"/>
            <a:ext cx="474294" cy="551291"/>
            <a:chOff x="4727025" y="1332775"/>
            <a:chExt cx="59900" cy="69625"/>
          </a:xfrm>
        </p:grpSpPr>
        <p:sp>
          <p:nvSpPr>
            <p:cNvPr id="890" name="Google Shape;890;p5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57"/>
          <p:cNvGrpSpPr/>
          <p:nvPr/>
        </p:nvGrpSpPr>
        <p:grpSpPr>
          <a:xfrm>
            <a:off x="5731296" y="2314340"/>
            <a:ext cx="555653" cy="557031"/>
            <a:chOff x="4820425" y="1329900"/>
            <a:chExt cx="70175" cy="70350"/>
          </a:xfrm>
        </p:grpSpPr>
        <p:sp>
          <p:nvSpPr>
            <p:cNvPr id="893" name="Google Shape;893;p5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57"/>
          <p:cNvGrpSpPr/>
          <p:nvPr/>
        </p:nvGrpSpPr>
        <p:grpSpPr>
          <a:xfrm>
            <a:off x="6357664" y="2318845"/>
            <a:ext cx="582574" cy="533871"/>
            <a:chOff x="4903200" y="1331525"/>
            <a:chExt cx="73575" cy="67425"/>
          </a:xfrm>
        </p:grpSpPr>
        <p:sp>
          <p:nvSpPr>
            <p:cNvPr id="898" name="Google Shape;898;p5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57"/>
          <p:cNvGrpSpPr/>
          <p:nvPr/>
        </p:nvGrpSpPr>
        <p:grpSpPr>
          <a:xfrm>
            <a:off x="5717142" y="3078709"/>
            <a:ext cx="583960" cy="565345"/>
            <a:chOff x="4815575" y="1416800"/>
            <a:chExt cx="73750" cy="71400"/>
          </a:xfrm>
        </p:grpSpPr>
        <p:sp>
          <p:nvSpPr>
            <p:cNvPr id="901" name="Google Shape;901;p5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57"/>
          <p:cNvGrpSpPr/>
          <p:nvPr/>
        </p:nvGrpSpPr>
        <p:grpSpPr>
          <a:xfrm>
            <a:off x="6351924" y="3108896"/>
            <a:ext cx="589898" cy="504970"/>
            <a:chOff x="4902475" y="1418875"/>
            <a:chExt cx="74500" cy="63775"/>
          </a:xfrm>
        </p:grpSpPr>
        <p:sp>
          <p:nvSpPr>
            <p:cNvPr id="905" name="Google Shape;905;p5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57"/>
          <p:cNvGrpSpPr/>
          <p:nvPr/>
        </p:nvGrpSpPr>
        <p:grpSpPr>
          <a:xfrm>
            <a:off x="5727139" y="3826000"/>
            <a:ext cx="563967" cy="567127"/>
            <a:chOff x="4818100" y="1507675"/>
            <a:chExt cx="71225" cy="71625"/>
          </a:xfrm>
        </p:grpSpPr>
        <p:sp>
          <p:nvSpPr>
            <p:cNvPr id="908" name="Google Shape;908;p5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57"/>
          <p:cNvGrpSpPr/>
          <p:nvPr/>
        </p:nvGrpSpPr>
        <p:grpSpPr>
          <a:xfrm>
            <a:off x="5040636" y="3829461"/>
            <a:ext cx="628301" cy="588505"/>
            <a:chOff x="4721450" y="1509475"/>
            <a:chExt cx="79350" cy="74325"/>
          </a:xfrm>
        </p:grpSpPr>
        <p:sp>
          <p:nvSpPr>
            <p:cNvPr id="913" name="Google Shape;913;p5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57"/>
          <p:cNvGrpSpPr/>
          <p:nvPr/>
        </p:nvGrpSpPr>
        <p:grpSpPr>
          <a:xfrm>
            <a:off x="6386170" y="3814027"/>
            <a:ext cx="557038" cy="562772"/>
            <a:chOff x="4906800" y="1507500"/>
            <a:chExt cx="70350" cy="71075"/>
          </a:xfrm>
        </p:grpSpPr>
        <p:sp>
          <p:nvSpPr>
            <p:cNvPr id="918" name="Google Shape;918;p5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57"/>
          <p:cNvGrpSpPr/>
          <p:nvPr/>
        </p:nvGrpSpPr>
        <p:grpSpPr>
          <a:xfrm>
            <a:off x="4423778" y="2340963"/>
            <a:ext cx="517934" cy="517934"/>
            <a:chOff x="3736598" y="2170606"/>
            <a:chExt cx="404889" cy="404889"/>
          </a:xfrm>
        </p:grpSpPr>
        <p:sp>
          <p:nvSpPr>
            <p:cNvPr id="924" name="Google Shape;924;p5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57"/>
          <p:cNvGrpSpPr/>
          <p:nvPr/>
        </p:nvGrpSpPr>
        <p:grpSpPr>
          <a:xfrm>
            <a:off x="3690839" y="2341061"/>
            <a:ext cx="586986" cy="517740"/>
            <a:chOff x="3161917" y="2170682"/>
            <a:chExt cx="458870" cy="404737"/>
          </a:xfrm>
        </p:grpSpPr>
        <p:sp>
          <p:nvSpPr>
            <p:cNvPr id="929" name="Google Shape;929;p5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57"/>
          <p:cNvGrpSpPr/>
          <p:nvPr/>
        </p:nvGrpSpPr>
        <p:grpSpPr>
          <a:xfrm>
            <a:off x="3713860" y="3102400"/>
            <a:ext cx="540943" cy="517963"/>
            <a:chOff x="3179914" y="2889488"/>
            <a:chExt cx="422876" cy="404911"/>
          </a:xfrm>
        </p:grpSpPr>
        <p:sp>
          <p:nvSpPr>
            <p:cNvPr id="933" name="Google Shape;933;p5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57"/>
          <p:cNvGrpSpPr/>
          <p:nvPr/>
        </p:nvGrpSpPr>
        <p:grpSpPr>
          <a:xfrm>
            <a:off x="4414654" y="3102358"/>
            <a:ext cx="536180" cy="518047"/>
            <a:chOff x="3729467" y="2889422"/>
            <a:chExt cx="419153" cy="404977"/>
          </a:xfrm>
        </p:grpSpPr>
        <p:sp>
          <p:nvSpPr>
            <p:cNvPr id="940" name="Google Shape;940;p5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57"/>
          <p:cNvGrpSpPr/>
          <p:nvPr/>
        </p:nvGrpSpPr>
        <p:grpSpPr>
          <a:xfrm>
            <a:off x="1951688" y="3445787"/>
            <a:ext cx="965351" cy="134611"/>
            <a:chOff x="4411970" y="2962952"/>
            <a:chExt cx="706544" cy="104212"/>
          </a:xfrm>
        </p:grpSpPr>
        <p:sp>
          <p:nvSpPr>
            <p:cNvPr id="948" name="Google Shape;948;p5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57"/>
          <p:cNvGrpSpPr/>
          <p:nvPr/>
        </p:nvGrpSpPr>
        <p:grpSpPr>
          <a:xfrm>
            <a:off x="1951688" y="3041077"/>
            <a:ext cx="960158" cy="289172"/>
            <a:chOff x="4411970" y="2726085"/>
            <a:chExt cx="643107" cy="193659"/>
          </a:xfrm>
        </p:grpSpPr>
        <p:sp>
          <p:nvSpPr>
            <p:cNvPr id="953" name="Google Shape;953;p5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57"/>
          <p:cNvGrpSpPr/>
          <p:nvPr/>
        </p:nvGrpSpPr>
        <p:grpSpPr>
          <a:xfrm>
            <a:off x="960185" y="3295400"/>
            <a:ext cx="811503" cy="252584"/>
            <a:chOff x="4411970" y="4340222"/>
            <a:chExt cx="779467" cy="242683"/>
          </a:xfrm>
        </p:grpSpPr>
        <p:sp>
          <p:nvSpPr>
            <p:cNvPr id="957" name="Google Shape;957;p5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57"/>
          <p:cNvGrpSpPr/>
          <p:nvPr/>
        </p:nvGrpSpPr>
        <p:grpSpPr>
          <a:xfrm>
            <a:off x="1951688" y="2709308"/>
            <a:ext cx="965160" cy="216230"/>
            <a:chOff x="4411970" y="2468674"/>
            <a:chExt cx="747317" cy="167425"/>
          </a:xfrm>
        </p:grpSpPr>
        <p:sp>
          <p:nvSpPr>
            <p:cNvPr id="961" name="Google Shape;961;p5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 name="Google Shape;963;p57"/>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 name="Google Shape;964;p57"/>
          <p:cNvGrpSpPr/>
          <p:nvPr/>
        </p:nvGrpSpPr>
        <p:grpSpPr>
          <a:xfrm>
            <a:off x="959254" y="2334687"/>
            <a:ext cx="1959041" cy="208784"/>
            <a:chOff x="6336019" y="3733725"/>
            <a:chExt cx="2566206" cy="351310"/>
          </a:xfrm>
        </p:grpSpPr>
        <p:sp>
          <p:nvSpPr>
            <p:cNvPr id="965" name="Google Shape;965;p57"/>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7"/>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7"/>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7"/>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57"/>
          <p:cNvGrpSpPr/>
          <p:nvPr/>
        </p:nvGrpSpPr>
        <p:grpSpPr>
          <a:xfrm>
            <a:off x="1951688" y="3950602"/>
            <a:ext cx="946551" cy="153200"/>
            <a:chOff x="4404545" y="3301592"/>
            <a:chExt cx="782403" cy="129272"/>
          </a:xfrm>
        </p:grpSpPr>
        <p:sp>
          <p:nvSpPr>
            <p:cNvPr id="970" name="Google Shape;970;p5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7"/>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57"/>
          <p:cNvGrpSpPr/>
          <p:nvPr/>
        </p:nvGrpSpPr>
        <p:grpSpPr>
          <a:xfrm>
            <a:off x="1951688" y="3695937"/>
            <a:ext cx="962257" cy="139127"/>
            <a:chOff x="4411970" y="3131459"/>
            <a:chExt cx="710520" cy="117397"/>
          </a:xfrm>
        </p:grpSpPr>
        <p:sp>
          <p:nvSpPr>
            <p:cNvPr id="973" name="Google Shape;973;p5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75" name="Google Shape;975;p57"/>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 name="Google Shape;976;p57"/>
          <p:cNvGrpSpPr/>
          <p:nvPr/>
        </p:nvGrpSpPr>
        <p:grpSpPr>
          <a:xfrm>
            <a:off x="951833" y="3621603"/>
            <a:ext cx="823838" cy="458988"/>
            <a:chOff x="4411970" y="1801825"/>
            <a:chExt cx="734586" cy="409262"/>
          </a:xfrm>
        </p:grpSpPr>
        <p:sp>
          <p:nvSpPr>
            <p:cNvPr id="977" name="Google Shape;977;p5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57"/>
          <p:cNvGrpSpPr/>
          <p:nvPr/>
        </p:nvGrpSpPr>
        <p:grpSpPr>
          <a:xfrm>
            <a:off x="3056804" y="2339173"/>
            <a:ext cx="521514" cy="521514"/>
            <a:chOff x="5681300" y="2527788"/>
            <a:chExt cx="805800" cy="805800"/>
          </a:xfrm>
        </p:grpSpPr>
        <p:sp>
          <p:nvSpPr>
            <p:cNvPr id="980" name="Google Shape;980;p57"/>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57"/>
          <p:cNvGrpSpPr/>
          <p:nvPr/>
        </p:nvGrpSpPr>
        <p:grpSpPr>
          <a:xfrm>
            <a:off x="3051044" y="3094865"/>
            <a:ext cx="533033" cy="533033"/>
            <a:chOff x="4049800" y="640400"/>
            <a:chExt cx="858900" cy="858900"/>
          </a:xfrm>
        </p:grpSpPr>
        <p:sp>
          <p:nvSpPr>
            <p:cNvPr id="983" name="Google Shape;983;p57"/>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7"/>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57"/>
          <p:cNvGrpSpPr/>
          <p:nvPr/>
        </p:nvGrpSpPr>
        <p:grpSpPr>
          <a:xfrm>
            <a:off x="2976527" y="3772543"/>
            <a:ext cx="682068" cy="682068"/>
            <a:chOff x="5080188" y="927900"/>
            <a:chExt cx="961200" cy="961200"/>
          </a:xfrm>
        </p:grpSpPr>
        <p:sp>
          <p:nvSpPr>
            <p:cNvPr id="986" name="Google Shape;986;p57"/>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7"/>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7"/>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7"/>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57"/>
          <p:cNvGrpSpPr/>
          <p:nvPr/>
        </p:nvGrpSpPr>
        <p:grpSpPr>
          <a:xfrm>
            <a:off x="4440026" y="3869234"/>
            <a:ext cx="505650" cy="504006"/>
            <a:chOff x="6039282" y="1042577"/>
            <a:chExt cx="734315" cy="731929"/>
          </a:xfrm>
        </p:grpSpPr>
        <p:sp>
          <p:nvSpPr>
            <p:cNvPr id="995" name="Google Shape;995;p5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57"/>
          <p:cNvGrpSpPr/>
          <p:nvPr/>
        </p:nvGrpSpPr>
        <p:grpSpPr>
          <a:xfrm>
            <a:off x="5052628" y="2298862"/>
            <a:ext cx="567744" cy="602136"/>
            <a:chOff x="1825800" y="1651625"/>
            <a:chExt cx="539989" cy="571775"/>
          </a:xfrm>
        </p:grpSpPr>
        <p:sp>
          <p:nvSpPr>
            <p:cNvPr id="1017" name="Google Shape;1017;p5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57"/>
          <p:cNvGrpSpPr/>
          <p:nvPr/>
        </p:nvGrpSpPr>
        <p:grpSpPr>
          <a:xfrm>
            <a:off x="3727557" y="3855579"/>
            <a:ext cx="508123" cy="507955"/>
            <a:chOff x="1897577" y="2802432"/>
            <a:chExt cx="492176" cy="492014"/>
          </a:xfrm>
        </p:grpSpPr>
        <p:sp>
          <p:nvSpPr>
            <p:cNvPr id="1022" name="Google Shape;1022;p5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7"/>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7"/>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57"/>
          <p:cNvGrpSpPr/>
          <p:nvPr/>
        </p:nvGrpSpPr>
        <p:grpSpPr>
          <a:xfrm>
            <a:off x="959087" y="4169123"/>
            <a:ext cx="809227" cy="200842"/>
            <a:chOff x="2013045" y="4813233"/>
            <a:chExt cx="921986" cy="228854"/>
          </a:xfrm>
        </p:grpSpPr>
        <p:sp>
          <p:nvSpPr>
            <p:cNvPr id="1035" name="Google Shape;1035;p57"/>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7"/>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57"/>
          <p:cNvGrpSpPr/>
          <p:nvPr/>
        </p:nvGrpSpPr>
        <p:grpSpPr>
          <a:xfrm>
            <a:off x="967547" y="2656004"/>
            <a:ext cx="792421" cy="269941"/>
            <a:chOff x="1046767" y="4756633"/>
            <a:chExt cx="859646" cy="292841"/>
          </a:xfrm>
        </p:grpSpPr>
        <p:sp>
          <p:nvSpPr>
            <p:cNvPr id="1038" name="Google Shape;1038;p57"/>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7"/>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7"/>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 name="Google Shape;1041;p57"/>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7"/>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7"/>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7"/>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 name="Google Shape;1045;p57"/>
          <p:cNvGrpSpPr/>
          <p:nvPr/>
        </p:nvGrpSpPr>
        <p:grpSpPr>
          <a:xfrm>
            <a:off x="7103403" y="2550562"/>
            <a:ext cx="166473" cy="141497"/>
            <a:chOff x="4660325" y="1866850"/>
            <a:chExt cx="68350" cy="58100"/>
          </a:xfrm>
        </p:grpSpPr>
        <p:sp>
          <p:nvSpPr>
            <p:cNvPr id="1046" name="Google Shape;1046;p5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57"/>
          <p:cNvGrpSpPr/>
          <p:nvPr/>
        </p:nvGrpSpPr>
        <p:grpSpPr>
          <a:xfrm>
            <a:off x="7412747" y="2576286"/>
            <a:ext cx="162515" cy="90049"/>
            <a:chOff x="4791775" y="1877500"/>
            <a:chExt cx="66725" cy="36975"/>
          </a:xfrm>
        </p:grpSpPr>
        <p:sp>
          <p:nvSpPr>
            <p:cNvPr id="1049" name="Google Shape;1049;p5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57"/>
          <p:cNvGrpSpPr/>
          <p:nvPr/>
        </p:nvGrpSpPr>
        <p:grpSpPr>
          <a:xfrm>
            <a:off x="7734460" y="2576286"/>
            <a:ext cx="144979" cy="90049"/>
            <a:chOff x="4923925" y="1877500"/>
            <a:chExt cx="59525" cy="36975"/>
          </a:xfrm>
        </p:grpSpPr>
        <p:sp>
          <p:nvSpPr>
            <p:cNvPr id="1052" name="Google Shape;1052;p5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57"/>
          <p:cNvGrpSpPr/>
          <p:nvPr/>
        </p:nvGrpSpPr>
        <p:grpSpPr>
          <a:xfrm>
            <a:off x="8028952" y="2558477"/>
            <a:ext cx="141447" cy="125667"/>
            <a:chOff x="5058450" y="1870100"/>
            <a:chExt cx="58075" cy="51600"/>
          </a:xfrm>
        </p:grpSpPr>
        <p:sp>
          <p:nvSpPr>
            <p:cNvPr id="1055" name="Google Shape;1055;p5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57"/>
          <p:cNvGrpSpPr/>
          <p:nvPr/>
        </p:nvGrpSpPr>
        <p:grpSpPr>
          <a:xfrm>
            <a:off x="7443466" y="2980885"/>
            <a:ext cx="101077" cy="107645"/>
            <a:chOff x="4811425" y="2065025"/>
            <a:chExt cx="41500" cy="44200"/>
          </a:xfrm>
        </p:grpSpPr>
        <p:sp>
          <p:nvSpPr>
            <p:cNvPr id="1058" name="Google Shape;1058;p5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 name="Google Shape;1060;p57"/>
          <p:cNvGrpSpPr/>
          <p:nvPr/>
        </p:nvGrpSpPr>
        <p:grpSpPr>
          <a:xfrm>
            <a:off x="7735904" y="2981098"/>
            <a:ext cx="120867" cy="107218"/>
            <a:chOff x="4929875" y="2065025"/>
            <a:chExt cx="49625" cy="44025"/>
          </a:xfrm>
        </p:grpSpPr>
        <p:sp>
          <p:nvSpPr>
            <p:cNvPr id="1061" name="Google Shape;1061;p5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57"/>
          <p:cNvGrpSpPr/>
          <p:nvPr/>
        </p:nvGrpSpPr>
        <p:grpSpPr>
          <a:xfrm>
            <a:off x="8064572" y="2984112"/>
            <a:ext cx="70206" cy="101191"/>
            <a:chOff x="5083925" y="2066350"/>
            <a:chExt cx="28825" cy="41550"/>
          </a:xfrm>
        </p:grpSpPr>
        <p:sp>
          <p:nvSpPr>
            <p:cNvPr id="1064" name="Google Shape;1064;p5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57"/>
          <p:cNvGrpSpPr/>
          <p:nvPr/>
        </p:nvGrpSpPr>
        <p:grpSpPr>
          <a:xfrm>
            <a:off x="7096126" y="2999759"/>
            <a:ext cx="181026" cy="69896"/>
            <a:chOff x="4659775" y="2072775"/>
            <a:chExt cx="74325" cy="28700"/>
          </a:xfrm>
        </p:grpSpPr>
        <p:sp>
          <p:nvSpPr>
            <p:cNvPr id="1067" name="Google Shape;1067;p5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57"/>
          <p:cNvGrpSpPr/>
          <p:nvPr/>
        </p:nvGrpSpPr>
        <p:grpSpPr>
          <a:xfrm>
            <a:off x="8015982" y="2790324"/>
            <a:ext cx="167387" cy="89197"/>
            <a:chOff x="4662475" y="1976500"/>
            <a:chExt cx="68725" cy="36625"/>
          </a:xfrm>
        </p:grpSpPr>
        <p:sp>
          <p:nvSpPr>
            <p:cNvPr id="1071" name="Google Shape;1071;p5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57"/>
          <p:cNvGrpSpPr/>
          <p:nvPr/>
        </p:nvGrpSpPr>
        <p:grpSpPr>
          <a:xfrm>
            <a:off x="7712887" y="2793764"/>
            <a:ext cx="166899" cy="82317"/>
            <a:chOff x="4920150" y="1977875"/>
            <a:chExt cx="68525" cy="33800"/>
          </a:xfrm>
        </p:grpSpPr>
        <p:sp>
          <p:nvSpPr>
            <p:cNvPr id="1075" name="Google Shape;1075;p5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57"/>
          <p:cNvGrpSpPr/>
          <p:nvPr/>
        </p:nvGrpSpPr>
        <p:grpSpPr>
          <a:xfrm>
            <a:off x="7124044" y="3197682"/>
            <a:ext cx="125190" cy="127859"/>
            <a:chOff x="4676550" y="2160575"/>
            <a:chExt cx="51400" cy="52500"/>
          </a:xfrm>
        </p:grpSpPr>
        <p:sp>
          <p:nvSpPr>
            <p:cNvPr id="1079" name="Google Shape;1079;p5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57"/>
          <p:cNvGrpSpPr/>
          <p:nvPr/>
        </p:nvGrpSpPr>
        <p:grpSpPr>
          <a:xfrm>
            <a:off x="7421302" y="3204714"/>
            <a:ext cx="145405" cy="113794"/>
            <a:chOff x="4768325" y="2163475"/>
            <a:chExt cx="59700" cy="46725"/>
          </a:xfrm>
        </p:grpSpPr>
        <p:sp>
          <p:nvSpPr>
            <p:cNvPr id="1083" name="Google Shape;1083;p5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 name="Google Shape;1085;p57"/>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7"/>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7"/>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7"/>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7"/>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7"/>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 name="Google Shape;1091;p57"/>
          <p:cNvGrpSpPr/>
          <p:nvPr/>
        </p:nvGrpSpPr>
        <p:grpSpPr>
          <a:xfrm>
            <a:off x="7437621" y="3459808"/>
            <a:ext cx="112768" cy="106853"/>
            <a:chOff x="4768575" y="2253950"/>
            <a:chExt cx="46300" cy="43875"/>
          </a:xfrm>
        </p:grpSpPr>
        <p:sp>
          <p:nvSpPr>
            <p:cNvPr id="1092" name="Google Shape;1092;p5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 name="Google Shape;1094;p57"/>
          <p:cNvGrpSpPr/>
          <p:nvPr/>
        </p:nvGrpSpPr>
        <p:grpSpPr>
          <a:xfrm>
            <a:off x="7737243" y="3948834"/>
            <a:ext cx="118187" cy="146246"/>
            <a:chOff x="4960900" y="2433225"/>
            <a:chExt cx="48525" cy="60050"/>
          </a:xfrm>
        </p:grpSpPr>
        <p:sp>
          <p:nvSpPr>
            <p:cNvPr id="1095" name="Google Shape;1095;p5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57"/>
          <p:cNvGrpSpPr/>
          <p:nvPr/>
        </p:nvGrpSpPr>
        <p:grpSpPr>
          <a:xfrm>
            <a:off x="7425808" y="4212895"/>
            <a:ext cx="136394" cy="143810"/>
            <a:chOff x="4854075" y="2527625"/>
            <a:chExt cx="56000" cy="59050"/>
          </a:xfrm>
        </p:grpSpPr>
        <p:sp>
          <p:nvSpPr>
            <p:cNvPr id="1098" name="Google Shape;1098;p5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 name="Google Shape;1100;p57"/>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7"/>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7"/>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 name="Google Shape;1103;p57"/>
          <p:cNvGrpSpPr/>
          <p:nvPr/>
        </p:nvGrpSpPr>
        <p:grpSpPr>
          <a:xfrm>
            <a:off x="8050020" y="3676639"/>
            <a:ext cx="99312" cy="160797"/>
            <a:chOff x="5059700" y="2334775"/>
            <a:chExt cx="40775" cy="66025"/>
          </a:xfrm>
        </p:grpSpPr>
        <p:sp>
          <p:nvSpPr>
            <p:cNvPr id="1104" name="Google Shape;1104;p5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57"/>
          <p:cNvGrpSpPr/>
          <p:nvPr/>
        </p:nvGrpSpPr>
        <p:grpSpPr>
          <a:xfrm>
            <a:off x="8007184" y="3941771"/>
            <a:ext cx="184984" cy="160371"/>
            <a:chOff x="5037700" y="2430325"/>
            <a:chExt cx="75950" cy="65850"/>
          </a:xfrm>
        </p:grpSpPr>
        <p:sp>
          <p:nvSpPr>
            <p:cNvPr id="1114" name="Google Shape;1114;p5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57"/>
          <p:cNvGrpSpPr/>
          <p:nvPr/>
        </p:nvGrpSpPr>
        <p:grpSpPr>
          <a:xfrm>
            <a:off x="7426689" y="3708223"/>
            <a:ext cx="173014" cy="97629"/>
            <a:chOff x="4756975" y="2341800"/>
            <a:chExt cx="91975" cy="51925"/>
          </a:xfrm>
        </p:grpSpPr>
        <p:sp>
          <p:nvSpPr>
            <p:cNvPr id="1117" name="Google Shape;1117;p5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57"/>
          <p:cNvGrpSpPr/>
          <p:nvPr/>
        </p:nvGrpSpPr>
        <p:grpSpPr>
          <a:xfrm>
            <a:off x="7693626" y="4196920"/>
            <a:ext cx="212497" cy="175761"/>
            <a:chOff x="4943575" y="2516350"/>
            <a:chExt cx="98675" cy="81700"/>
          </a:xfrm>
        </p:grpSpPr>
        <p:sp>
          <p:nvSpPr>
            <p:cNvPr id="1138" name="Google Shape;1138;p5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 name="Google Shape;1216;p57"/>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7"/>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7"/>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7"/>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grpSp>
        <p:nvGrpSpPr>
          <p:cNvPr id="1225" name="Google Shape;1225;p58"/>
          <p:cNvGrpSpPr/>
          <p:nvPr/>
        </p:nvGrpSpPr>
        <p:grpSpPr>
          <a:xfrm>
            <a:off x="6681268" y="3584496"/>
            <a:ext cx="560636" cy="516497"/>
            <a:chOff x="6652051" y="3714143"/>
            <a:chExt cx="560636" cy="516497"/>
          </a:xfrm>
        </p:grpSpPr>
        <p:grpSp>
          <p:nvGrpSpPr>
            <p:cNvPr id="1226" name="Google Shape;1226;p58"/>
            <p:cNvGrpSpPr/>
            <p:nvPr/>
          </p:nvGrpSpPr>
          <p:grpSpPr>
            <a:xfrm>
              <a:off x="6669657" y="3716715"/>
              <a:ext cx="466768" cy="464314"/>
              <a:chOff x="3139766" y="765669"/>
              <a:chExt cx="886380" cy="881888"/>
            </a:xfrm>
          </p:grpSpPr>
          <p:grpSp>
            <p:nvGrpSpPr>
              <p:cNvPr id="1227" name="Google Shape;1227;p58"/>
              <p:cNvGrpSpPr/>
              <p:nvPr/>
            </p:nvGrpSpPr>
            <p:grpSpPr>
              <a:xfrm>
                <a:off x="3139766" y="765669"/>
                <a:ext cx="886380" cy="881888"/>
                <a:chOff x="3139766" y="765669"/>
                <a:chExt cx="886380" cy="881888"/>
              </a:xfrm>
            </p:grpSpPr>
            <p:sp>
              <p:nvSpPr>
                <p:cNvPr id="1228" name="Google Shape;1228;p58"/>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8"/>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8"/>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8"/>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8"/>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8"/>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8"/>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8"/>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8"/>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 name="Google Shape;1237;p58"/>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8"/>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8"/>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8"/>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 name="Google Shape;1241;p58"/>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58"/>
          <p:cNvGrpSpPr/>
          <p:nvPr/>
        </p:nvGrpSpPr>
        <p:grpSpPr>
          <a:xfrm>
            <a:off x="7679978" y="3065079"/>
            <a:ext cx="104231" cy="320340"/>
            <a:chOff x="7564426" y="3224343"/>
            <a:chExt cx="119985" cy="368801"/>
          </a:xfrm>
        </p:grpSpPr>
        <p:sp>
          <p:nvSpPr>
            <p:cNvPr id="1243" name="Google Shape;1243;p5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58"/>
          <p:cNvGrpSpPr/>
          <p:nvPr/>
        </p:nvGrpSpPr>
        <p:grpSpPr>
          <a:xfrm>
            <a:off x="7379466" y="3059180"/>
            <a:ext cx="189489" cy="332132"/>
            <a:chOff x="8370831" y="3202002"/>
            <a:chExt cx="218129" cy="382376"/>
          </a:xfrm>
        </p:grpSpPr>
        <p:sp>
          <p:nvSpPr>
            <p:cNvPr id="1246" name="Google Shape;1246;p5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58"/>
          <p:cNvGrpSpPr/>
          <p:nvPr/>
        </p:nvGrpSpPr>
        <p:grpSpPr>
          <a:xfrm>
            <a:off x="8102855" y="3470312"/>
            <a:ext cx="309429" cy="267000"/>
            <a:chOff x="6742064" y="3750480"/>
            <a:chExt cx="399315" cy="344560"/>
          </a:xfrm>
        </p:grpSpPr>
        <p:sp>
          <p:nvSpPr>
            <p:cNvPr id="1249" name="Google Shape;1249;p5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58"/>
          <p:cNvGrpSpPr/>
          <p:nvPr/>
        </p:nvGrpSpPr>
        <p:grpSpPr>
          <a:xfrm>
            <a:off x="7641874" y="3821360"/>
            <a:ext cx="180437" cy="281608"/>
            <a:chOff x="7248525" y="3739696"/>
            <a:chExt cx="230531" cy="359790"/>
          </a:xfrm>
        </p:grpSpPr>
        <p:sp>
          <p:nvSpPr>
            <p:cNvPr id="1252" name="Google Shape;1252;p5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58"/>
          <p:cNvGrpSpPr/>
          <p:nvPr/>
        </p:nvGrpSpPr>
        <p:grpSpPr>
          <a:xfrm>
            <a:off x="7887794" y="3464584"/>
            <a:ext cx="162896" cy="278710"/>
            <a:chOff x="7601242" y="3729267"/>
            <a:chExt cx="222566" cy="380803"/>
          </a:xfrm>
        </p:grpSpPr>
        <p:sp>
          <p:nvSpPr>
            <p:cNvPr id="1255" name="Google Shape;1255;p5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 name="Google Shape;1257;p58"/>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 name="Google Shape;1258;p58"/>
          <p:cNvGrpSpPr/>
          <p:nvPr/>
        </p:nvGrpSpPr>
        <p:grpSpPr>
          <a:xfrm>
            <a:off x="7377439" y="3465724"/>
            <a:ext cx="193543" cy="275990"/>
            <a:chOff x="8304647" y="3738687"/>
            <a:chExt cx="225076" cy="320956"/>
          </a:xfrm>
        </p:grpSpPr>
        <p:sp>
          <p:nvSpPr>
            <p:cNvPr id="1259" name="Google Shape;1259;p58"/>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58"/>
          <p:cNvGrpSpPr/>
          <p:nvPr/>
        </p:nvGrpSpPr>
        <p:grpSpPr>
          <a:xfrm>
            <a:off x="7649932" y="3465724"/>
            <a:ext cx="178492" cy="275990"/>
            <a:chOff x="8615101" y="3738687"/>
            <a:chExt cx="207573" cy="320956"/>
          </a:xfrm>
        </p:grpSpPr>
        <p:sp>
          <p:nvSpPr>
            <p:cNvPr id="1263" name="Google Shape;1263;p58"/>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 name="Google Shape;1266;p58"/>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 name="Google Shape;1267;p58"/>
          <p:cNvGrpSpPr/>
          <p:nvPr/>
        </p:nvGrpSpPr>
        <p:grpSpPr>
          <a:xfrm>
            <a:off x="7875463" y="3868385"/>
            <a:ext cx="187557" cy="187557"/>
            <a:chOff x="8565775" y="671075"/>
            <a:chExt cx="441000" cy="441000"/>
          </a:xfrm>
        </p:grpSpPr>
        <p:sp>
          <p:nvSpPr>
            <p:cNvPr id="1268" name="Google Shape;1268;p58"/>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8"/>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 name="Google Shape;1270;p58"/>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8"/>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 name="Google Shape;1272;p58"/>
          <p:cNvGrpSpPr/>
          <p:nvPr/>
        </p:nvGrpSpPr>
        <p:grpSpPr>
          <a:xfrm>
            <a:off x="6029935" y="2940910"/>
            <a:ext cx="587865" cy="517731"/>
            <a:chOff x="6000718" y="3070557"/>
            <a:chExt cx="587865" cy="517731"/>
          </a:xfrm>
        </p:grpSpPr>
        <p:sp>
          <p:nvSpPr>
            <p:cNvPr id="1273" name="Google Shape;1273;p58"/>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8"/>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8"/>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8"/>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8"/>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8"/>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8"/>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8"/>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8"/>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8"/>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58"/>
          <p:cNvGrpSpPr/>
          <p:nvPr/>
        </p:nvGrpSpPr>
        <p:grpSpPr>
          <a:xfrm>
            <a:off x="6044740" y="3584570"/>
            <a:ext cx="557665" cy="516387"/>
            <a:chOff x="6015523" y="3714217"/>
            <a:chExt cx="557665" cy="516387"/>
          </a:xfrm>
        </p:grpSpPr>
        <p:grpSp>
          <p:nvGrpSpPr>
            <p:cNvPr id="1284" name="Google Shape;1284;p58"/>
            <p:cNvGrpSpPr/>
            <p:nvPr/>
          </p:nvGrpSpPr>
          <p:grpSpPr>
            <a:xfrm>
              <a:off x="6036094" y="3716980"/>
              <a:ext cx="529822" cy="510480"/>
              <a:chOff x="3148311" y="-545634"/>
              <a:chExt cx="1006118" cy="969572"/>
            </a:xfrm>
          </p:grpSpPr>
          <p:sp>
            <p:nvSpPr>
              <p:cNvPr id="1285" name="Google Shape;1285;p58"/>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8"/>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8"/>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8"/>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8"/>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8"/>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8"/>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8"/>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8"/>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8"/>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 name="Google Shape;1295;p58"/>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 name="Google Shape;1296;p58"/>
          <p:cNvGrpSpPr/>
          <p:nvPr/>
        </p:nvGrpSpPr>
        <p:grpSpPr>
          <a:xfrm>
            <a:off x="6673522" y="2943981"/>
            <a:ext cx="576302" cy="511871"/>
            <a:chOff x="6644304" y="3073628"/>
            <a:chExt cx="576302" cy="511871"/>
          </a:xfrm>
        </p:grpSpPr>
        <p:grpSp>
          <p:nvGrpSpPr>
            <p:cNvPr id="1297" name="Google Shape;1297;p58"/>
            <p:cNvGrpSpPr/>
            <p:nvPr/>
          </p:nvGrpSpPr>
          <p:grpSpPr>
            <a:xfrm>
              <a:off x="6712169" y="3073651"/>
              <a:ext cx="481611" cy="506713"/>
              <a:chOff x="1833536" y="-546641"/>
              <a:chExt cx="914567" cy="962419"/>
            </a:xfrm>
          </p:grpSpPr>
          <p:grpSp>
            <p:nvGrpSpPr>
              <p:cNvPr id="1298" name="Google Shape;1298;p58"/>
              <p:cNvGrpSpPr/>
              <p:nvPr/>
            </p:nvGrpSpPr>
            <p:grpSpPr>
              <a:xfrm>
                <a:off x="1833536" y="-524249"/>
                <a:ext cx="914567" cy="940027"/>
                <a:chOff x="1833536" y="-524249"/>
                <a:chExt cx="914567" cy="940027"/>
              </a:xfrm>
            </p:grpSpPr>
            <p:sp>
              <p:nvSpPr>
                <p:cNvPr id="1299" name="Google Shape;1299;p58"/>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8"/>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8"/>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8"/>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8"/>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 name="Google Shape;1304;p58"/>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8"/>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8"/>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8"/>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 name="Google Shape;1308;p5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58"/>
          <p:cNvGrpSpPr/>
          <p:nvPr/>
        </p:nvGrpSpPr>
        <p:grpSpPr>
          <a:xfrm>
            <a:off x="752796" y="2869970"/>
            <a:ext cx="2622876" cy="1333540"/>
            <a:chOff x="238125" y="1038125"/>
            <a:chExt cx="7146800" cy="3633625"/>
          </a:xfrm>
        </p:grpSpPr>
        <p:sp>
          <p:nvSpPr>
            <p:cNvPr id="1310" name="Google Shape;1310;p5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2" name="Google Shape;2882;p58"/>
          <p:cNvGrpSpPr/>
          <p:nvPr/>
        </p:nvGrpSpPr>
        <p:grpSpPr>
          <a:xfrm>
            <a:off x="5938558" y="1033351"/>
            <a:ext cx="2435960" cy="1297725"/>
            <a:chOff x="233350" y="949250"/>
            <a:chExt cx="7137300" cy="3802300"/>
          </a:xfrm>
        </p:grpSpPr>
        <p:sp>
          <p:nvSpPr>
            <p:cNvPr id="2883" name="Google Shape;2883;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4" name="Google Shape;2934;p58"/>
          <p:cNvGrpSpPr/>
          <p:nvPr/>
        </p:nvGrpSpPr>
        <p:grpSpPr>
          <a:xfrm>
            <a:off x="731715" y="995041"/>
            <a:ext cx="2665073" cy="1317140"/>
            <a:chOff x="793334" y="1192826"/>
            <a:chExt cx="2665073" cy="1317140"/>
          </a:xfrm>
        </p:grpSpPr>
        <p:sp>
          <p:nvSpPr>
            <p:cNvPr id="2935" name="Google Shape;2935;p58"/>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8"/>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8"/>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8"/>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8"/>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8"/>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8"/>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8"/>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8"/>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8"/>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8"/>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8"/>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8"/>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8"/>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8"/>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8"/>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8"/>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8"/>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8"/>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8"/>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8"/>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8"/>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8"/>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8"/>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8"/>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8"/>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8"/>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8"/>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8"/>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8"/>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8"/>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8"/>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8"/>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8"/>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8"/>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8"/>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8"/>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8"/>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8"/>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8"/>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8"/>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8"/>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8"/>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8"/>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8"/>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8"/>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8"/>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8"/>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8"/>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8"/>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8"/>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8"/>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8"/>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8"/>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8"/>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8"/>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8"/>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8"/>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8"/>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8"/>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8"/>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8"/>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8"/>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8"/>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8"/>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8"/>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8"/>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8"/>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8"/>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8"/>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8"/>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8"/>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8"/>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8"/>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8"/>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8"/>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8"/>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8"/>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8"/>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8"/>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8"/>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8"/>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8"/>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8"/>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8"/>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8"/>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8"/>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8"/>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8"/>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8"/>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8"/>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8"/>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8"/>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8"/>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8"/>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8"/>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8"/>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8"/>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8"/>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8"/>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8"/>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8"/>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8"/>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8"/>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8"/>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8"/>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8"/>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8"/>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8"/>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8"/>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8"/>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8"/>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8"/>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8"/>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8"/>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8"/>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8"/>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8"/>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8"/>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8"/>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8"/>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8"/>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8"/>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8"/>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8"/>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8"/>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8"/>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8"/>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8"/>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8"/>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8"/>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8"/>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8"/>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8"/>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8"/>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8"/>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8"/>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8"/>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8"/>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8"/>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8"/>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8"/>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8"/>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8"/>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8"/>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8"/>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8"/>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8"/>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8"/>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8"/>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8"/>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8"/>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8"/>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8"/>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8"/>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8"/>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8"/>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8"/>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8"/>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8"/>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8"/>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8"/>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8"/>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8"/>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8"/>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8"/>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8"/>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8"/>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8"/>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8"/>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8"/>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8"/>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8"/>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8"/>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8"/>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8"/>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8"/>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8"/>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8"/>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8"/>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8"/>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8"/>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8"/>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8"/>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8"/>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8"/>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8"/>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8"/>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8"/>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8"/>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8"/>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8"/>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8"/>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8"/>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8"/>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8"/>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8"/>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8"/>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8"/>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8"/>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8"/>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8"/>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8"/>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8"/>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8"/>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8"/>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8"/>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8"/>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8"/>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8"/>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8"/>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8"/>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8"/>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8"/>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8"/>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8"/>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8"/>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8"/>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8"/>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8"/>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8"/>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8"/>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8"/>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8"/>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8"/>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8"/>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8"/>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8"/>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8"/>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8"/>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8"/>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8"/>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8"/>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8"/>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8"/>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8"/>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8"/>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8"/>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8"/>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8"/>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8"/>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8"/>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8"/>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8"/>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8"/>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8"/>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8"/>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8"/>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8"/>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8"/>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8"/>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8"/>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8"/>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8"/>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8"/>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8"/>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8"/>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8"/>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8"/>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8"/>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8"/>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8"/>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8"/>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8"/>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8"/>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8"/>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8"/>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8"/>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8"/>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8"/>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8"/>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8"/>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8"/>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8"/>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8"/>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8"/>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8"/>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8"/>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8"/>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8"/>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8"/>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8"/>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8"/>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8"/>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8"/>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8"/>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8"/>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8"/>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8"/>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8"/>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8"/>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8"/>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8"/>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8"/>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8"/>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8"/>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8"/>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8"/>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8"/>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8"/>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8"/>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8"/>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8"/>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8"/>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8"/>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8"/>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8"/>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8"/>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8"/>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8"/>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8"/>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8"/>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8"/>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8"/>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8"/>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8"/>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8"/>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8"/>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8"/>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8"/>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8"/>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8"/>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8"/>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8"/>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8"/>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8"/>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8"/>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8"/>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8"/>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8"/>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8"/>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8"/>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8"/>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8"/>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8"/>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8"/>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8"/>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8"/>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8"/>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8"/>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8"/>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8"/>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8"/>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8"/>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8"/>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8"/>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8"/>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8"/>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8"/>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8"/>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8"/>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8"/>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8"/>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8"/>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8"/>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8"/>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8"/>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8"/>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8"/>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8"/>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8"/>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8"/>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8"/>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8"/>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8"/>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8"/>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8"/>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8"/>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8"/>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8"/>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8"/>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8"/>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8"/>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8"/>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8"/>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8"/>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8"/>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8"/>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8"/>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8"/>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8"/>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8"/>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8"/>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8"/>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8"/>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8"/>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8"/>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8"/>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8"/>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8"/>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8"/>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8"/>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8"/>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8"/>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8"/>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8"/>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8"/>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8"/>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8"/>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8"/>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8"/>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8"/>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8"/>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8"/>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8"/>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8"/>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8"/>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8"/>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8"/>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8"/>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8"/>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8"/>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8"/>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8"/>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8"/>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8"/>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8"/>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8"/>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8"/>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8"/>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8"/>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8"/>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8"/>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8"/>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8"/>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8"/>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8"/>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8"/>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8"/>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8"/>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8"/>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8"/>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8"/>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8"/>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8"/>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8"/>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8"/>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8"/>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8"/>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8"/>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8"/>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8"/>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8"/>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8"/>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8"/>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8"/>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8"/>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8"/>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8"/>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8"/>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8"/>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8"/>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8"/>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8"/>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8"/>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8"/>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8"/>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8"/>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8"/>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8"/>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8"/>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8"/>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8"/>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8"/>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8"/>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8"/>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8"/>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8"/>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8"/>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8"/>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8"/>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8"/>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8"/>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8"/>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8"/>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8"/>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8"/>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8"/>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8"/>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8"/>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8"/>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8"/>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8"/>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8"/>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8"/>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8"/>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8"/>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8"/>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8"/>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8"/>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8"/>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8"/>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8"/>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8"/>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8"/>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8"/>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8"/>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8"/>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8"/>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8"/>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8"/>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8"/>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8"/>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8"/>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8"/>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8"/>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8"/>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8"/>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8"/>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8"/>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8"/>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8"/>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8"/>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8"/>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8"/>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8"/>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8"/>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8"/>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8"/>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8"/>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8"/>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8"/>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8"/>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8"/>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8"/>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8"/>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8"/>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8"/>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8"/>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8"/>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8"/>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8"/>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8"/>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8"/>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8"/>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8"/>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8"/>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8"/>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8"/>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8"/>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8"/>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8"/>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8"/>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8"/>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8"/>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8"/>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8"/>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8"/>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8"/>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8"/>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8"/>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8"/>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8"/>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8"/>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8"/>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8"/>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8"/>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8"/>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8"/>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8"/>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8"/>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8"/>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8"/>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8"/>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8"/>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8"/>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8"/>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8"/>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8"/>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8"/>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8"/>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8"/>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8"/>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8"/>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8"/>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8"/>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8"/>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8"/>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8"/>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8"/>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8"/>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8"/>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8"/>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8"/>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8"/>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8"/>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8"/>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8"/>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8"/>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8"/>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8"/>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8"/>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8"/>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8"/>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8"/>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8"/>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8"/>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8"/>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8"/>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8"/>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8"/>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8"/>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8"/>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8"/>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8"/>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8"/>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8"/>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8"/>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8"/>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8"/>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8"/>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8"/>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8"/>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8"/>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8"/>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8"/>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8"/>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8"/>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8"/>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8"/>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8"/>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8"/>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8"/>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8"/>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8"/>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8"/>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8"/>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8"/>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8"/>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8"/>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8"/>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8"/>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8"/>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8"/>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8"/>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8"/>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8"/>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8"/>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8"/>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8"/>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8"/>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8"/>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8"/>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8"/>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8"/>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8"/>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8"/>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8"/>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8"/>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8"/>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8"/>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8"/>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8"/>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8"/>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8"/>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8"/>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8"/>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8"/>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8"/>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8"/>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8"/>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8"/>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8"/>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8"/>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8"/>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8"/>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8"/>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8"/>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8"/>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8"/>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8"/>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8"/>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8"/>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8"/>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8"/>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8"/>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8"/>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8"/>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8"/>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8"/>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8"/>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8"/>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8"/>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8"/>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8"/>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8"/>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8"/>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8"/>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8"/>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8"/>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8"/>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8"/>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8"/>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8"/>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8"/>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8"/>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8"/>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8"/>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8"/>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8"/>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8"/>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8"/>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8"/>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8"/>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8"/>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8"/>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8"/>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8"/>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8"/>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8"/>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8"/>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8"/>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8"/>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8"/>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8"/>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8"/>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8"/>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8"/>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8"/>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8"/>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8"/>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8"/>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8"/>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8"/>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8"/>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8"/>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8"/>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8"/>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8"/>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8"/>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8"/>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8"/>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8"/>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8"/>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8"/>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8"/>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8"/>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8"/>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8"/>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8"/>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8"/>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8"/>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8"/>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8"/>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8"/>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8"/>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8"/>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8"/>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8"/>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8"/>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8"/>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8"/>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8"/>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8"/>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8"/>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8"/>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8"/>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8"/>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8"/>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8"/>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8"/>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8"/>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8"/>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8"/>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8"/>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8"/>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8"/>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8"/>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8"/>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8"/>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8"/>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8"/>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8"/>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8"/>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8"/>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8"/>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8"/>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8"/>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8"/>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8"/>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8"/>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8"/>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8"/>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8"/>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8"/>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8"/>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8"/>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8"/>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8"/>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8"/>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8"/>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8"/>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8"/>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8"/>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8"/>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8"/>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8"/>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8"/>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8"/>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8"/>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8"/>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8"/>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8"/>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8"/>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8"/>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8"/>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8"/>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8"/>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8"/>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8"/>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8"/>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8"/>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8"/>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8"/>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8"/>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8"/>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8"/>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8"/>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8"/>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8"/>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8"/>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8"/>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8"/>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8"/>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8"/>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8"/>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8"/>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8"/>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8"/>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8"/>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8"/>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8"/>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8"/>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8"/>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8"/>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8"/>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8"/>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8"/>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8"/>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8"/>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8"/>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8"/>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8"/>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8"/>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8"/>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8"/>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8"/>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8"/>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8"/>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8"/>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8"/>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8"/>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8"/>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8"/>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8"/>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8"/>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8"/>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8"/>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8"/>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8"/>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8"/>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8"/>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8"/>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8"/>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8"/>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8"/>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8"/>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8"/>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8"/>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8"/>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8"/>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8"/>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8"/>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8"/>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8"/>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8"/>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8"/>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8"/>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8"/>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8"/>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8"/>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8"/>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8"/>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8"/>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8"/>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8"/>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8"/>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8"/>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8"/>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8"/>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8"/>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8"/>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8"/>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8"/>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8"/>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8"/>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8"/>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8"/>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8"/>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8"/>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8"/>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8"/>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8"/>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8"/>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8"/>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8"/>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8"/>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8"/>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8"/>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8"/>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8"/>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8"/>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8"/>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8"/>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8"/>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8"/>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8"/>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8"/>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8"/>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8"/>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8"/>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8"/>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8"/>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8"/>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8"/>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8"/>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8"/>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8"/>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8"/>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8"/>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8"/>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8"/>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8"/>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8"/>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8"/>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8"/>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8"/>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8"/>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8"/>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8"/>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8"/>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8"/>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8"/>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8"/>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8"/>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8"/>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8"/>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8"/>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8"/>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8"/>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8"/>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8"/>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8"/>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8"/>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8"/>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8"/>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8"/>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8"/>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8"/>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8"/>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8"/>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8"/>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8"/>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8"/>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8"/>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8"/>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8"/>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8"/>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8"/>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8"/>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8"/>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8"/>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8"/>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8"/>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8"/>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8"/>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8"/>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8"/>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8"/>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8"/>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8"/>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8"/>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8"/>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8"/>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8"/>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8"/>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8"/>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8"/>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8"/>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8"/>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8"/>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8"/>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8"/>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8"/>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8"/>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8"/>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8"/>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8"/>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8"/>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8"/>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8"/>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8"/>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8"/>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8"/>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8"/>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8"/>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8"/>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8"/>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8"/>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8"/>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8"/>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8"/>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8"/>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8"/>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8"/>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8"/>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8"/>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8"/>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8"/>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8"/>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8"/>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8"/>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8"/>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8"/>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8"/>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8"/>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8"/>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8"/>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8"/>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8"/>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8"/>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8"/>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8"/>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8"/>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8"/>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8"/>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8"/>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8"/>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8"/>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8"/>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8"/>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8"/>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8"/>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8"/>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8"/>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8"/>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8"/>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8"/>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8"/>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8"/>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8"/>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8"/>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8"/>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8"/>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8"/>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8"/>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8"/>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8"/>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8"/>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8"/>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8"/>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8"/>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8"/>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8"/>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8"/>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8"/>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8"/>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8"/>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8"/>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8"/>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8"/>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8"/>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8"/>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8"/>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8"/>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8"/>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8"/>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8"/>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8"/>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8"/>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8"/>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8"/>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8"/>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8"/>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8"/>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8"/>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8"/>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8"/>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8"/>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8"/>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8"/>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8"/>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8"/>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8"/>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8"/>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8"/>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8"/>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8"/>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8"/>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8"/>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8"/>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8"/>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8"/>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8"/>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8"/>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8"/>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8"/>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8"/>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8"/>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8"/>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8"/>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8"/>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8"/>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8"/>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8"/>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8"/>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8"/>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8"/>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8"/>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8"/>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8"/>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8"/>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8"/>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8"/>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8"/>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8"/>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8"/>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8"/>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8"/>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8"/>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8"/>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8"/>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8"/>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8"/>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8"/>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8"/>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8"/>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8"/>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8"/>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8"/>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8"/>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8"/>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8"/>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8"/>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8"/>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8"/>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8"/>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8"/>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8"/>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8"/>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8"/>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8"/>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8"/>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8"/>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8"/>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8"/>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8"/>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8"/>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8"/>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8"/>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8"/>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8"/>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8"/>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8"/>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8"/>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8"/>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8"/>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8"/>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8"/>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8"/>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8"/>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8"/>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8"/>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8"/>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8"/>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8"/>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8"/>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8"/>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8"/>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8"/>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8"/>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8"/>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8"/>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8"/>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8"/>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8"/>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8"/>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8"/>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8"/>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8"/>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8"/>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8"/>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8"/>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8"/>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8"/>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8"/>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8"/>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8"/>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8"/>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8"/>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8"/>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8"/>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8"/>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8"/>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8"/>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8"/>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8"/>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8"/>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8"/>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8"/>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8"/>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8"/>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8"/>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8"/>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8"/>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8"/>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8"/>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8"/>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8"/>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8"/>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8"/>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8"/>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8"/>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8"/>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8"/>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8"/>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8"/>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8"/>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8"/>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8"/>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8"/>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8"/>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8"/>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8"/>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8"/>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8"/>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8"/>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8"/>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8"/>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8"/>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8"/>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8"/>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8"/>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8"/>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8"/>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8"/>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8"/>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8"/>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8"/>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8"/>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8"/>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8"/>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8"/>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8"/>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8"/>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8"/>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8"/>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8"/>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8"/>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8"/>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8"/>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8"/>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8"/>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8"/>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8"/>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8"/>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8"/>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8"/>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8"/>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8"/>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8"/>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8"/>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8"/>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8"/>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8"/>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8"/>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8"/>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8"/>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8"/>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8"/>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8"/>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8"/>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8"/>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8"/>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8"/>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8"/>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8"/>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8"/>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8"/>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8"/>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8"/>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8"/>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8"/>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8"/>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8"/>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8"/>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8"/>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8"/>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8"/>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8"/>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8"/>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8"/>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8"/>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8"/>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8"/>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8"/>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8"/>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8"/>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8"/>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8"/>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8"/>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8"/>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8"/>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8"/>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8"/>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8"/>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8"/>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8"/>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8"/>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8"/>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8"/>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8"/>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8"/>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8"/>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8"/>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8"/>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8"/>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8"/>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8"/>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8"/>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8"/>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8"/>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8"/>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8"/>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8"/>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8"/>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8"/>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8"/>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8"/>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8"/>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8"/>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8"/>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8"/>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8"/>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8"/>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8"/>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8"/>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8"/>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8"/>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8"/>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8"/>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8"/>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8"/>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8"/>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8"/>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8"/>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8"/>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8"/>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8"/>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8"/>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8"/>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8"/>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8"/>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8"/>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8"/>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8"/>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8"/>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8"/>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8"/>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8"/>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8"/>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8"/>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8"/>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8"/>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8"/>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8"/>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8"/>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8"/>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8"/>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8"/>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8"/>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8"/>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8"/>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8"/>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8"/>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8"/>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8"/>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8"/>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8"/>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8"/>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8"/>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8"/>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8"/>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8"/>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8"/>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8"/>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8"/>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8"/>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8"/>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8"/>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8"/>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8"/>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8"/>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8"/>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8"/>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8"/>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8"/>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8"/>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8"/>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8"/>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8"/>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8"/>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8"/>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8"/>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8"/>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8"/>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8"/>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8"/>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8"/>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8"/>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8"/>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8"/>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8"/>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8"/>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8"/>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8"/>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8"/>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8"/>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8"/>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8"/>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8"/>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8"/>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8"/>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8"/>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8"/>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8"/>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8"/>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8"/>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8"/>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8"/>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8"/>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8"/>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8"/>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8"/>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8"/>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8"/>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8"/>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8"/>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8"/>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8"/>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8"/>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8"/>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8"/>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8"/>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8"/>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8"/>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8"/>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8"/>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8"/>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8"/>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8"/>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8"/>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8"/>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8"/>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8"/>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8"/>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8"/>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8"/>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8"/>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8"/>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8"/>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8"/>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8"/>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8"/>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8"/>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8"/>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8"/>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8"/>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8"/>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8"/>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8"/>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8"/>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8"/>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8"/>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8"/>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8"/>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8"/>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8"/>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8"/>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8"/>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8"/>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8"/>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8"/>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8"/>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8"/>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8"/>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8"/>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8"/>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8"/>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8"/>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8"/>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8"/>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8"/>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8"/>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8"/>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8"/>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8"/>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8"/>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8"/>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8"/>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8"/>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8"/>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8"/>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8"/>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8"/>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8"/>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8"/>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8"/>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8"/>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8"/>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8"/>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8"/>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8"/>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8"/>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8"/>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8"/>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8"/>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8"/>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8"/>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8"/>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8"/>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8"/>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8"/>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8"/>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8"/>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8"/>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8"/>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8"/>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8"/>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8"/>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8"/>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8"/>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8"/>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8"/>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8"/>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8"/>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8"/>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8"/>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8"/>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8"/>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8"/>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8"/>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8"/>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8"/>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8"/>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8"/>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8"/>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8"/>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8"/>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8"/>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8"/>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8"/>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8"/>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8"/>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8"/>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8"/>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8"/>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8"/>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8"/>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8"/>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8"/>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8"/>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8"/>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8"/>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8"/>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8"/>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8"/>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8"/>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8"/>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8"/>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8"/>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8"/>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8"/>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8"/>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8"/>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8"/>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8"/>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8"/>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8"/>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8"/>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8"/>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8"/>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8"/>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8"/>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8"/>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8"/>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8"/>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8"/>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8"/>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8"/>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8"/>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8"/>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8"/>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8"/>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8"/>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8"/>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8"/>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8"/>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8"/>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8"/>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8"/>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8"/>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8"/>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8"/>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8"/>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8"/>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8"/>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8"/>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8"/>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8"/>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8"/>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8"/>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8"/>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8"/>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8"/>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8"/>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8"/>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8"/>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8"/>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8"/>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8"/>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8"/>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8"/>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8"/>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8"/>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8"/>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8"/>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8"/>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8"/>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8"/>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8"/>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8"/>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8"/>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8"/>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8"/>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8"/>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8"/>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8"/>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8"/>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8"/>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8"/>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8"/>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8"/>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8"/>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8"/>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8"/>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8"/>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8"/>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8"/>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8"/>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8"/>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8"/>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8"/>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8"/>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8"/>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8"/>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8"/>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8"/>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8"/>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8"/>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8"/>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8"/>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8"/>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8"/>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8"/>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8"/>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8"/>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8"/>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8"/>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8"/>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8"/>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8"/>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8"/>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8"/>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8"/>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8"/>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8"/>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8"/>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8"/>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8"/>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8"/>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8"/>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8"/>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8"/>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8"/>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8"/>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8"/>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8"/>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8"/>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8"/>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8"/>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8"/>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8"/>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8"/>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8"/>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8"/>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8"/>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8"/>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8"/>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8"/>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8"/>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8"/>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8"/>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8"/>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8"/>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8"/>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8"/>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8"/>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8"/>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8"/>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8"/>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8"/>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8"/>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8"/>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8"/>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8"/>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8"/>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8"/>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8"/>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8"/>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8"/>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8"/>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8"/>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8"/>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8"/>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8"/>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8"/>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8"/>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8"/>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8"/>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8"/>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8"/>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8"/>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8"/>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8"/>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8"/>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8"/>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8"/>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8"/>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8"/>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8"/>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8"/>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8"/>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8"/>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8"/>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8"/>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8"/>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8"/>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8"/>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8"/>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8"/>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8"/>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8"/>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8"/>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8"/>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8"/>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8"/>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8"/>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8"/>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8"/>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8"/>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8"/>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8"/>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8"/>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8"/>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8"/>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8"/>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8"/>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8"/>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8"/>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8"/>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8"/>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8"/>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8"/>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8"/>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8"/>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8"/>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8"/>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8"/>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8"/>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8"/>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8"/>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8"/>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8"/>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8"/>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8"/>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8"/>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8"/>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8"/>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8"/>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8"/>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8"/>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8"/>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8"/>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8"/>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8"/>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8"/>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8"/>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8"/>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8"/>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8"/>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8"/>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8"/>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8"/>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8"/>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8"/>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8"/>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8"/>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8"/>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8"/>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8"/>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8"/>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8"/>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8"/>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8"/>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8"/>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8"/>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8"/>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8"/>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8"/>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8"/>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8"/>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8"/>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8"/>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8"/>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8"/>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8"/>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8"/>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8"/>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8"/>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8"/>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8"/>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8"/>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8"/>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8"/>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8"/>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8"/>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8"/>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8"/>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8"/>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8"/>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8"/>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8"/>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8"/>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8"/>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8"/>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8"/>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8"/>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8"/>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8"/>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8"/>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8"/>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8"/>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8"/>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8"/>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8"/>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8"/>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8"/>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8"/>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8"/>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8"/>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8"/>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8"/>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8"/>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8"/>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8"/>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8"/>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8"/>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8"/>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8"/>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8"/>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8"/>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8"/>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8"/>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8"/>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8"/>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8"/>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8"/>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8"/>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8"/>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8"/>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8"/>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8"/>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8"/>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8"/>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8"/>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8"/>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8"/>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8"/>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8"/>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8"/>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8"/>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8"/>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8"/>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8"/>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8"/>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8"/>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8"/>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8"/>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8"/>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8"/>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8"/>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8"/>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8"/>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8"/>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8"/>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8"/>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8"/>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8"/>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8"/>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8"/>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8"/>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8"/>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8"/>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8"/>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8"/>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8"/>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8"/>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8"/>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8"/>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8"/>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8"/>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8"/>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8"/>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8"/>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8"/>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8"/>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8"/>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8"/>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8"/>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8"/>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8"/>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8"/>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8"/>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8"/>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8"/>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8"/>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8"/>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8"/>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8"/>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8"/>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8"/>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8"/>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8"/>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8"/>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8"/>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8"/>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8"/>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8"/>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8"/>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8"/>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8"/>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8"/>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8"/>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8"/>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8"/>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8"/>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8"/>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8"/>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8"/>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8"/>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8"/>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8"/>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8"/>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8"/>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8"/>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8"/>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8"/>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8"/>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8"/>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8"/>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8"/>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8"/>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8"/>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8"/>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8"/>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8"/>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8"/>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8"/>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8"/>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8"/>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8"/>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8"/>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8"/>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8"/>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8"/>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8"/>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8"/>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8"/>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8"/>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8"/>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8"/>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8"/>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8"/>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8"/>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8"/>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8"/>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8"/>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8"/>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8"/>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8"/>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8"/>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8"/>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8"/>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8"/>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8"/>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8"/>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8"/>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8"/>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8"/>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8"/>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8"/>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8"/>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8"/>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8"/>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8"/>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8"/>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8"/>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8"/>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8"/>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8"/>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8"/>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8"/>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8"/>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8"/>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8"/>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8"/>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8"/>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8"/>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8"/>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8"/>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8"/>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8"/>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8"/>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8"/>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8"/>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8"/>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8"/>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8"/>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8"/>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8"/>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8"/>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8"/>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8"/>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8"/>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8"/>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8"/>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8"/>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8"/>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8"/>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8"/>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8"/>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8"/>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8"/>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8"/>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8"/>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8"/>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8"/>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8"/>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8"/>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8"/>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8"/>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8"/>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8"/>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8"/>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8"/>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8"/>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8"/>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8"/>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8"/>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8"/>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8"/>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8"/>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8"/>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8"/>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8"/>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8"/>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8"/>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8"/>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8"/>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8"/>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8"/>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8"/>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8"/>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8"/>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8"/>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8"/>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8"/>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8"/>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8"/>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8"/>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8"/>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8"/>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8"/>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8"/>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8"/>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8"/>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8"/>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8"/>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8"/>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8"/>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8"/>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8"/>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8"/>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8"/>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8"/>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8"/>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8"/>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8"/>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8"/>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8"/>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8"/>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8"/>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8"/>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8"/>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8"/>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8"/>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8"/>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8"/>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8"/>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8"/>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8"/>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8"/>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8"/>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8"/>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8"/>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8"/>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8"/>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8"/>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8"/>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8"/>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8"/>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8"/>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8"/>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8"/>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8"/>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8"/>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8"/>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8"/>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8"/>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8"/>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8"/>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8"/>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8"/>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8"/>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8"/>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8"/>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8"/>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8"/>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8"/>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8"/>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8"/>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8"/>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8"/>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8"/>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8"/>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8"/>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8"/>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8"/>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8"/>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8"/>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8"/>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8"/>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8"/>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8"/>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8"/>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8"/>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8"/>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8"/>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8"/>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8"/>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8"/>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8"/>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8"/>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8"/>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8"/>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8"/>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8"/>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8"/>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8"/>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8"/>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8"/>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8"/>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8"/>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8"/>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8"/>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8"/>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8"/>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8"/>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8"/>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8"/>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8"/>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8"/>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8"/>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8"/>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8"/>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8"/>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8"/>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8"/>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8"/>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8"/>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8"/>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8"/>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8"/>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8"/>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8"/>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8"/>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8"/>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8"/>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8"/>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8"/>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8"/>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8"/>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8"/>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8"/>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8"/>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8"/>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8"/>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8"/>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8"/>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8"/>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8"/>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8"/>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8"/>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8"/>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8"/>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8"/>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8"/>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8"/>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8"/>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8"/>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8"/>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8"/>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8"/>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8"/>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8"/>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8"/>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8"/>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58"/>
          <p:cNvGrpSpPr/>
          <p:nvPr/>
        </p:nvGrpSpPr>
        <p:grpSpPr>
          <a:xfrm>
            <a:off x="3450485" y="919691"/>
            <a:ext cx="2310381" cy="1488888"/>
            <a:chOff x="229225" y="549050"/>
            <a:chExt cx="7161750" cy="4615275"/>
          </a:xfrm>
        </p:grpSpPr>
        <p:sp>
          <p:nvSpPr>
            <p:cNvPr id="6903" name="Google Shape;6903;p5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58"/>
          <p:cNvGrpSpPr/>
          <p:nvPr/>
        </p:nvGrpSpPr>
        <p:grpSpPr>
          <a:xfrm>
            <a:off x="3548403" y="2849588"/>
            <a:ext cx="2310282" cy="1374222"/>
            <a:chOff x="238125" y="732525"/>
            <a:chExt cx="7130500" cy="4241425"/>
          </a:xfrm>
        </p:grpSpPr>
        <p:sp>
          <p:nvSpPr>
            <p:cNvPr id="7021" name="Google Shape;7021;p5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8" name="Shape 7138"/>
        <p:cNvGrpSpPr/>
        <p:nvPr/>
      </p:nvGrpSpPr>
      <p:grpSpPr>
        <a:xfrm>
          <a:off x="0" y="0"/>
          <a:ext cx="0" cy="0"/>
          <a:chOff x="0" y="0"/>
          <a:chExt cx="0" cy="0"/>
        </a:xfrm>
      </p:grpSpPr>
      <p:grpSp>
        <p:nvGrpSpPr>
          <p:cNvPr id="7139" name="Google Shape;7139;p59"/>
          <p:cNvGrpSpPr/>
          <p:nvPr/>
        </p:nvGrpSpPr>
        <p:grpSpPr>
          <a:xfrm>
            <a:off x="2100560" y="3398663"/>
            <a:ext cx="1102891" cy="760337"/>
            <a:chOff x="4967783" y="2151471"/>
            <a:chExt cx="3920692" cy="2702940"/>
          </a:xfrm>
        </p:grpSpPr>
        <p:grpSp>
          <p:nvGrpSpPr>
            <p:cNvPr id="7140" name="Google Shape;7140;p59"/>
            <p:cNvGrpSpPr/>
            <p:nvPr/>
          </p:nvGrpSpPr>
          <p:grpSpPr>
            <a:xfrm>
              <a:off x="5045709" y="2252109"/>
              <a:ext cx="3761071" cy="2501708"/>
              <a:chOff x="2691784" y="1805334"/>
              <a:chExt cx="3761071" cy="2501708"/>
            </a:xfrm>
          </p:grpSpPr>
          <p:sp>
            <p:nvSpPr>
              <p:cNvPr id="7141" name="Google Shape;7141;p59"/>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9"/>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9"/>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9"/>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9"/>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9"/>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9"/>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59"/>
            <p:cNvGrpSpPr/>
            <p:nvPr/>
          </p:nvGrpSpPr>
          <p:grpSpPr>
            <a:xfrm>
              <a:off x="4967783" y="2151471"/>
              <a:ext cx="3920692" cy="2702940"/>
              <a:chOff x="2613858" y="1704696"/>
              <a:chExt cx="3920692" cy="2702940"/>
            </a:xfrm>
          </p:grpSpPr>
          <p:sp>
            <p:nvSpPr>
              <p:cNvPr id="7149" name="Google Shape;7149;p59"/>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9"/>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9"/>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9"/>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9"/>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4" name="Google Shape;7154;p59"/>
          <p:cNvGrpSpPr/>
          <p:nvPr/>
        </p:nvGrpSpPr>
        <p:grpSpPr>
          <a:xfrm>
            <a:off x="3504468" y="1286940"/>
            <a:ext cx="1561911" cy="708580"/>
            <a:chOff x="3530532" y="1496185"/>
            <a:chExt cx="1561911" cy="708580"/>
          </a:xfrm>
        </p:grpSpPr>
        <p:grpSp>
          <p:nvGrpSpPr>
            <p:cNvPr id="7155" name="Google Shape;7155;p59"/>
            <p:cNvGrpSpPr/>
            <p:nvPr/>
          </p:nvGrpSpPr>
          <p:grpSpPr>
            <a:xfrm>
              <a:off x="3720318" y="1857562"/>
              <a:ext cx="1372125" cy="54"/>
              <a:chOff x="3720318" y="1857562"/>
              <a:chExt cx="1372125" cy="54"/>
            </a:xfrm>
          </p:grpSpPr>
          <p:cxnSp>
            <p:nvCxnSpPr>
              <p:cNvPr id="7156" name="Google Shape;7156;p59"/>
              <p:cNvCxnSpPr>
                <a:endCxn id="715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158" name="Google Shape;7158;p59"/>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159" name="Google Shape;7159;p59"/>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160" name="Google Shape;7160;p59"/>
              <p:cNvCxnSpPr>
                <a:stCxn id="715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161" name="Google Shape;7161;p59"/>
            <p:cNvGrpSpPr/>
            <p:nvPr/>
          </p:nvGrpSpPr>
          <p:grpSpPr>
            <a:xfrm>
              <a:off x="3567462" y="1496185"/>
              <a:ext cx="286500" cy="272914"/>
              <a:chOff x="3567462" y="1496185"/>
              <a:chExt cx="286500" cy="272914"/>
            </a:xfrm>
          </p:grpSpPr>
          <p:cxnSp>
            <p:nvCxnSpPr>
              <p:cNvPr id="7162" name="Google Shape;7162;p59"/>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163" name="Google Shape;7163;p59"/>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4" name="Google Shape;7164;p59"/>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9"/>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6" name="Google Shape;7166;p59"/>
            <p:cNvGrpSpPr/>
            <p:nvPr/>
          </p:nvGrpSpPr>
          <p:grpSpPr>
            <a:xfrm>
              <a:off x="3929014" y="1960574"/>
              <a:ext cx="286500" cy="242342"/>
              <a:chOff x="3929014" y="1960574"/>
              <a:chExt cx="286500" cy="242342"/>
            </a:xfrm>
          </p:grpSpPr>
          <p:cxnSp>
            <p:nvCxnSpPr>
              <p:cNvPr id="7167" name="Google Shape;7167;p59"/>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168" name="Google Shape;7168;p59"/>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59"/>
            <p:cNvGrpSpPr/>
            <p:nvPr/>
          </p:nvGrpSpPr>
          <p:grpSpPr>
            <a:xfrm>
              <a:off x="4290828" y="1496185"/>
              <a:ext cx="286500" cy="272914"/>
              <a:chOff x="4290828" y="1496185"/>
              <a:chExt cx="286500" cy="272914"/>
            </a:xfrm>
          </p:grpSpPr>
          <p:cxnSp>
            <p:nvCxnSpPr>
              <p:cNvPr id="7170" name="Google Shape;7170;p59"/>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171" name="Google Shape;7171;p59"/>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2" name="Google Shape;7172;p59"/>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9"/>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3" name="Google Shape;7173;p59"/>
            <p:cNvGrpSpPr/>
            <p:nvPr/>
          </p:nvGrpSpPr>
          <p:grpSpPr>
            <a:xfrm>
              <a:off x="4657726" y="1959674"/>
              <a:ext cx="286500" cy="245092"/>
              <a:chOff x="4657726" y="1959674"/>
              <a:chExt cx="286500" cy="245092"/>
            </a:xfrm>
          </p:grpSpPr>
          <p:cxnSp>
            <p:nvCxnSpPr>
              <p:cNvPr id="7174" name="Google Shape;7174;p59"/>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175" name="Google Shape;7175;p59"/>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6" name="Google Shape;7176;p59"/>
          <p:cNvGrpSpPr/>
          <p:nvPr/>
        </p:nvGrpSpPr>
        <p:grpSpPr>
          <a:xfrm>
            <a:off x="3486488" y="2149036"/>
            <a:ext cx="1597032" cy="378649"/>
            <a:chOff x="3512551" y="2358282"/>
            <a:chExt cx="1597032" cy="378649"/>
          </a:xfrm>
        </p:grpSpPr>
        <p:grpSp>
          <p:nvGrpSpPr>
            <p:cNvPr id="7177" name="Google Shape;7177;p59"/>
            <p:cNvGrpSpPr/>
            <p:nvPr/>
          </p:nvGrpSpPr>
          <p:grpSpPr>
            <a:xfrm>
              <a:off x="3738198" y="2553002"/>
              <a:ext cx="1145834" cy="117"/>
              <a:chOff x="3738198" y="2553002"/>
              <a:chExt cx="1145834" cy="117"/>
            </a:xfrm>
          </p:grpSpPr>
          <p:cxnSp>
            <p:nvCxnSpPr>
              <p:cNvPr id="7178" name="Google Shape;7178;p59"/>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179" name="Google Shape;7179;p59"/>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180" name="Google Shape;7180;p59"/>
              <p:cNvCxnSpPr>
                <a:stCxn id="7181" idx="6"/>
                <a:endCxn id="718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183" name="Google Shape;7183;p59"/>
            <p:cNvGrpSpPr/>
            <p:nvPr/>
          </p:nvGrpSpPr>
          <p:grpSpPr>
            <a:xfrm>
              <a:off x="3969644" y="2440153"/>
              <a:ext cx="225900" cy="296779"/>
              <a:chOff x="3969644" y="2440153"/>
              <a:chExt cx="225900" cy="296779"/>
            </a:xfrm>
          </p:grpSpPr>
          <p:cxnSp>
            <p:nvCxnSpPr>
              <p:cNvPr id="7184" name="Google Shape;7184;p59"/>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182" name="Google Shape;7182;p59"/>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9"/>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9"/>
            <p:cNvGrpSpPr/>
            <p:nvPr/>
          </p:nvGrpSpPr>
          <p:grpSpPr>
            <a:xfrm>
              <a:off x="4426818" y="2358282"/>
              <a:ext cx="225600" cy="307471"/>
              <a:chOff x="4426818" y="2358282"/>
              <a:chExt cx="225600" cy="307471"/>
            </a:xfrm>
          </p:grpSpPr>
          <p:cxnSp>
            <p:nvCxnSpPr>
              <p:cNvPr id="7187" name="Google Shape;7187;p59"/>
              <p:cNvCxnSpPr>
                <a:stCxn id="718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189" name="Google Shape;7189;p59"/>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9"/>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59"/>
            <p:cNvGrpSpPr/>
            <p:nvPr/>
          </p:nvGrpSpPr>
          <p:grpSpPr>
            <a:xfrm>
              <a:off x="4883984" y="2440153"/>
              <a:ext cx="225600" cy="296479"/>
              <a:chOff x="4883984" y="2440153"/>
              <a:chExt cx="225600" cy="296479"/>
            </a:xfrm>
          </p:grpSpPr>
          <p:cxnSp>
            <p:nvCxnSpPr>
              <p:cNvPr id="7191" name="Google Shape;7191;p59"/>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192" name="Google Shape;7192;p59"/>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9"/>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59"/>
            <p:cNvGrpSpPr/>
            <p:nvPr/>
          </p:nvGrpSpPr>
          <p:grpSpPr>
            <a:xfrm>
              <a:off x="3512551" y="2358356"/>
              <a:ext cx="225647" cy="307629"/>
              <a:chOff x="2182679" y="2005014"/>
              <a:chExt cx="792300" cy="1080158"/>
            </a:xfrm>
          </p:grpSpPr>
          <p:cxnSp>
            <p:nvCxnSpPr>
              <p:cNvPr id="7195" name="Google Shape;7195;p59"/>
              <p:cNvCxnSpPr>
                <a:stCxn id="719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181" name="Google Shape;7181;p59"/>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9"/>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7" name="Google Shape;7197;p59"/>
          <p:cNvGrpSpPr/>
          <p:nvPr/>
        </p:nvGrpSpPr>
        <p:grpSpPr>
          <a:xfrm>
            <a:off x="6846570" y="972834"/>
            <a:ext cx="1559809" cy="722610"/>
            <a:chOff x="634175" y="2986275"/>
            <a:chExt cx="3147949" cy="1458344"/>
          </a:xfrm>
        </p:grpSpPr>
        <p:cxnSp>
          <p:nvCxnSpPr>
            <p:cNvPr id="7198" name="Google Shape;7198;p59"/>
            <p:cNvCxnSpPr>
              <a:stCxn id="7199" idx="4"/>
              <a:endCxn id="720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201" name="Google Shape;7201;p59"/>
            <p:cNvCxnSpPr>
              <a:stCxn id="7200" idx="0"/>
              <a:endCxn id="720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203" name="Google Shape;7203;p59"/>
            <p:cNvCxnSpPr>
              <a:stCxn id="7202" idx="4"/>
              <a:endCxn id="720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205" name="Google Shape;7205;p59"/>
            <p:cNvCxnSpPr>
              <a:stCxn id="7204" idx="0"/>
              <a:endCxn id="720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206" name="Google Shape;7206;p59"/>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02" name="Google Shape;7202;p59"/>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199" name="Google Shape;7199;p59"/>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04" name="Google Shape;7204;p59"/>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00" name="Google Shape;7200;p59"/>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207" name="Google Shape;7207;p59"/>
          <p:cNvGrpSpPr/>
          <p:nvPr/>
        </p:nvGrpSpPr>
        <p:grpSpPr>
          <a:xfrm>
            <a:off x="3500360" y="2682741"/>
            <a:ext cx="1570719" cy="294123"/>
            <a:chOff x="998425" y="1182125"/>
            <a:chExt cx="1065400" cy="199500"/>
          </a:xfrm>
        </p:grpSpPr>
        <p:sp>
          <p:nvSpPr>
            <p:cNvPr id="7208" name="Google Shape;7208;p5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59"/>
          <p:cNvGrpSpPr/>
          <p:nvPr/>
        </p:nvGrpSpPr>
        <p:grpSpPr>
          <a:xfrm>
            <a:off x="6843616" y="1800228"/>
            <a:ext cx="1565716" cy="366729"/>
            <a:chOff x="1247650" y="2075423"/>
            <a:chExt cx="6648477" cy="1557238"/>
          </a:xfrm>
        </p:grpSpPr>
        <p:sp>
          <p:nvSpPr>
            <p:cNvPr id="7214" name="Google Shape;7214;p5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59"/>
          <p:cNvGrpSpPr/>
          <p:nvPr/>
        </p:nvGrpSpPr>
        <p:grpSpPr>
          <a:xfrm>
            <a:off x="6827928" y="2949043"/>
            <a:ext cx="1597061" cy="663440"/>
            <a:chOff x="6796238" y="3158297"/>
            <a:chExt cx="1630319" cy="677257"/>
          </a:xfrm>
        </p:grpSpPr>
        <p:cxnSp>
          <p:nvCxnSpPr>
            <p:cNvPr id="7221" name="Google Shape;7221;p59"/>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222" name="Google Shape;7222;p59"/>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223" name="Google Shape;7223;p59"/>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224" name="Google Shape;7224;p59"/>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225" name="Google Shape;7225;p59"/>
            <p:cNvGrpSpPr/>
            <p:nvPr/>
          </p:nvGrpSpPr>
          <p:grpSpPr>
            <a:xfrm>
              <a:off x="6796238" y="3311904"/>
              <a:ext cx="1630319" cy="377697"/>
              <a:chOff x="6796238" y="3311904"/>
              <a:chExt cx="1630319" cy="377697"/>
            </a:xfrm>
          </p:grpSpPr>
          <p:sp>
            <p:nvSpPr>
              <p:cNvPr id="7226" name="Google Shape;7226;p59"/>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9"/>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9"/>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9" name="Google Shape;7229;p59"/>
          <p:cNvGrpSpPr/>
          <p:nvPr/>
        </p:nvGrpSpPr>
        <p:grpSpPr>
          <a:xfrm>
            <a:off x="5349066" y="970435"/>
            <a:ext cx="1368606" cy="1593805"/>
            <a:chOff x="1839112" y="2209163"/>
            <a:chExt cx="1918159" cy="2233784"/>
          </a:xfrm>
        </p:grpSpPr>
        <p:sp>
          <p:nvSpPr>
            <p:cNvPr id="7230" name="Google Shape;7230;p59"/>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9"/>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3" name="Google Shape;7233;p59"/>
            <p:cNvCxnSpPr>
              <a:stCxn id="7230" idx="6"/>
              <a:endCxn id="723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234" name="Google Shape;7234;p59"/>
            <p:cNvCxnSpPr>
              <a:stCxn id="7231" idx="4"/>
              <a:endCxn id="723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236" name="Google Shape;7236;p59"/>
            <p:cNvCxnSpPr>
              <a:stCxn id="7235" idx="6"/>
              <a:endCxn id="723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237" name="Google Shape;7237;p59"/>
            <p:cNvCxnSpPr>
              <a:stCxn id="7232" idx="4"/>
              <a:endCxn id="723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235" name="Google Shape;7235;p59"/>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9"/>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0" name="Google Shape;7240;p59"/>
            <p:cNvCxnSpPr>
              <a:endCxn id="723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241" name="Google Shape;7241;p59"/>
          <p:cNvGrpSpPr/>
          <p:nvPr/>
        </p:nvGrpSpPr>
        <p:grpSpPr>
          <a:xfrm>
            <a:off x="3481439" y="976671"/>
            <a:ext cx="1637968" cy="154942"/>
            <a:chOff x="238125" y="2506075"/>
            <a:chExt cx="7115411" cy="673075"/>
          </a:xfrm>
        </p:grpSpPr>
        <p:sp>
          <p:nvSpPr>
            <p:cNvPr id="7242" name="Google Shape;7242;p5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59"/>
          <p:cNvGrpSpPr/>
          <p:nvPr/>
        </p:nvGrpSpPr>
        <p:grpSpPr>
          <a:xfrm>
            <a:off x="720124" y="1298269"/>
            <a:ext cx="2476762" cy="91743"/>
            <a:chOff x="1464850" y="436376"/>
            <a:chExt cx="6001362" cy="222300"/>
          </a:xfrm>
        </p:grpSpPr>
        <p:sp>
          <p:nvSpPr>
            <p:cNvPr id="7248" name="Google Shape;7248;p59"/>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9"/>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9"/>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53" name="Google Shape;7253;p59"/>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254" name="Google Shape;7254;p59"/>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255" name="Google Shape;7255;p59"/>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256" name="Google Shape;7256;p59"/>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257" name="Google Shape;7257;p59"/>
          <p:cNvGrpSpPr/>
          <p:nvPr/>
        </p:nvGrpSpPr>
        <p:grpSpPr>
          <a:xfrm>
            <a:off x="706391" y="2533734"/>
            <a:ext cx="1452710" cy="651923"/>
            <a:chOff x="803162" y="2667727"/>
            <a:chExt cx="1411906" cy="633611"/>
          </a:xfrm>
        </p:grpSpPr>
        <p:cxnSp>
          <p:nvCxnSpPr>
            <p:cNvPr id="7258" name="Google Shape;7258;p59"/>
            <p:cNvCxnSpPr>
              <a:stCxn id="7259" idx="2"/>
              <a:endCxn id="726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61" name="Google Shape;7261;p59"/>
            <p:cNvCxnSpPr>
              <a:stCxn id="7262" idx="0"/>
              <a:endCxn id="725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63" name="Google Shape;7263;p59"/>
            <p:cNvCxnSpPr>
              <a:stCxn id="7262" idx="2"/>
              <a:endCxn id="726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65" name="Google Shape;7265;p59"/>
            <p:cNvCxnSpPr>
              <a:stCxn id="7266" idx="0"/>
              <a:endCxn id="726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67" name="Google Shape;7267;p59"/>
            <p:cNvCxnSpPr>
              <a:stCxn id="7260" idx="2"/>
              <a:endCxn id="726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269" name="Google Shape;7269;p59"/>
            <p:cNvCxnSpPr>
              <a:stCxn id="7270" idx="0"/>
              <a:endCxn id="726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266" name="Google Shape;7266;p59"/>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64" name="Google Shape;7264;p59"/>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70" name="Google Shape;7270;p59"/>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68" name="Google Shape;7268;p59"/>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60" name="Google Shape;7260;p59"/>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62" name="Google Shape;7262;p59"/>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259" name="Google Shape;7259;p59"/>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271" name="Google Shape;7271;p59"/>
          <p:cNvGrpSpPr/>
          <p:nvPr/>
        </p:nvGrpSpPr>
        <p:grpSpPr>
          <a:xfrm>
            <a:off x="706393" y="969273"/>
            <a:ext cx="2518541" cy="209309"/>
            <a:chOff x="803163" y="1111966"/>
            <a:chExt cx="2447800" cy="203430"/>
          </a:xfrm>
        </p:grpSpPr>
        <p:grpSp>
          <p:nvGrpSpPr>
            <p:cNvPr id="7272" name="Google Shape;7272;p59"/>
            <p:cNvGrpSpPr/>
            <p:nvPr/>
          </p:nvGrpSpPr>
          <p:grpSpPr>
            <a:xfrm>
              <a:off x="1958180" y="1111966"/>
              <a:ext cx="588019" cy="121396"/>
              <a:chOff x="4808316" y="2800065"/>
              <a:chExt cx="1999386" cy="412910"/>
            </a:xfrm>
          </p:grpSpPr>
          <p:sp>
            <p:nvSpPr>
              <p:cNvPr id="7273" name="Google Shape;7273;p59"/>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4" name="Google Shape;7274;p59"/>
              <p:cNvGrpSpPr/>
              <p:nvPr/>
            </p:nvGrpSpPr>
            <p:grpSpPr>
              <a:xfrm>
                <a:off x="4808316" y="2800065"/>
                <a:ext cx="92400" cy="411825"/>
                <a:chOff x="845575" y="2563700"/>
                <a:chExt cx="92400" cy="411825"/>
              </a:xfrm>
            </p:grpSpPr>
            <p:cxnSp>
              <p:nvCxnSpPr>
                <p:cNvPr id="7275" name="Google Shape;7275;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76" name="Google Shape;7276;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277" name="Google Shape;7277;p59"/>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278" name="Google Shape;7278;p59"/>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9" name="Google Shape;7279;p59"/>
            <p:cNvGrpSpPr/>
            <p:nvPr/>
          </p:nvGrpSpPr>
          <p:grpSpPr>
            <a:xfrm>
              <a:off x="803163" y="1111974"/>
              <a:ext cx="591158" cy="121545"/>
              <a:chOff x="803163" y="1111974"/>
              <a:chExt cx="591158" cy="121545"/>
            </a:xfrm>
          </p:grpSpPr>
          <p:grpSp>
            <p:nvGrpSpPr>
              <p:cNvPr id="7280" name="Google Shape;7280;p59"/>
              <p:cNvGrpSpPr/>
              <p:nvPr/>
            </p:nvGrpSpPr>
            <p:grpSpPr>
              <a:xfrm>
                <a:off x="803163" y="1111974"/>
                <a:ext cx="27175" cy="121077"/>
                <a:chOff x="845575" y="2563700"/>
                <a:chExt cx="92400" cy="411825"/>
              </a:xfrm>
            </p:grpSpPr>
            <p:cxnSp>
              <p:nvCxnSpPr>
                <p:cNvPr id="7281" name="Google Shape;7281;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82" name="Google Shape;7282;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3" name="Google Shape;7283;p59"/>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59"/>
            <p:cNvGrpSpPr/>
            <p:nvPr/>
          </p:nvGrpSpPr>
          <p:grpSpPr>
            <a:xfrm>
              <a:off x="1381910" y="1194219"/>
              <a:ext cx="588341" cy="121177"/>
              <a:chOff x="1381910" y="1194219"/>
              <a:chExt cx="588341" cy="121177"/>
            </a:xfrm>
          </p:grpSpPr>
          <p:grpSp>
            <p:nvGrpSpPr>
              <p:cNvPr id="7285" name="Google Shape;7285;p59"/>
              <p:cNvGrpSpPr/>
              <p:nvPr/>
            </p:nvGrpSpPr>
            <p:grpSpPr>
              <a:xfrm rot="10800000">
                <a:off x="1381910" y="1194319"/>
                <a:ext cx="27175" cy="121077"/>
                <a:chOff x="2070100" y="2563700"/>
                <a:chExt cx="92400" cy="411825"/>
              </a:xfrm>
            </p:grpSpPr>
            <p:cxnSp>
              <p:nvCxnSpPr>
                <p:cNvPr id="7286" name="Google Shape;7286;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87" name="Google Shape;7287;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8" name="Google Shape;7288;p59"/>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59"/>
            <p:cNvGrpSpPr/>
            <p:nvPr/>
          </p:nvGrpSpPr>
          <p:grpSpPr>
            <a:xfrm>
              <a:off x="2532079" y="1194219"/>
              <a:ext cx="704927" cy="121177"/>
              <a:chOff x="2532079" y="1194219"/>
              <a:chExt cx="704927" cy="121177"/>
            </a:xfrm>
          </p:grpSpPr>
          <p:grpSp>
            <p:nvGrpSpPr>
              <p:cNvPr id="7290" name="Google Shape;7290;p59"/>
              <p:cNvGrpSpPr/>
              <p:nvPr/>
            </p:nvGrpSpPr>
            <p:grpSpPr>
              <a:xfrm rot="10800000">
                <a:off x="2532079" y="1194319"/>
                <a:ext cx="27175" cy="121077"/>
                <a:chOff x="2070100" y="2563700"/>
                <a:chExt cx="92400" cy="411825"/>
              </a:xfrm>
            </p:grpSpPr>
            <p:cxnSp>
              <p:nvCxnSpPr>
                <p:cNvPr id="7291" name="Google Shape;7291;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92" name="Google Shape;7292;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3" name="Google Shape;7293;p59"/>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4" name="Google Shape;7294;p59"/>
          <p:cNvGrpSpPr/>
          <p:nvPr/>
        </p:nvGrpSpPr>
        <p:grpSpPr>
          <a:xfrm>
            <a:off x="3499403" y="3665904"/>
            <a:ext cx="1567778" cy="491677"/>
            <a:chOff x="5194708" y="3484366"/>
            <a:chExt cx="3148148" cy="987304"/>
          </a:xfrm>
        </p:grpSpPr>
        <p:grpSp>
          <p:nvGrpSpPr>
            <p:cNvPr id="7295" name="Google Shape;7295;p59"/>
            <p:cNvGrpSpPr/>
            <p:nvPr/>
          </p:nvGrpSpPr>
          <p:grpSpPr>
            <a:xfrm>
              <a:off x="7531521" y="3484366"/>
              <a:ext cx="811335" cy="987304"/>
              <a:chOff x="3379425" y="1617275"/>
              <a:chExt cx="1090650" cy="1327200"/>
            </a:xfrm>
          </p:grpSpPr>
          <p:sp>
            <p:nvSpPr>
              <p:cNvPr id="7296" name="Google Shape;7296;p5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59"/>
            <p:cNvGrpSpPr/>
            <p:nvPr/>
          </p:nvGrpSpPr>
          <p:grpSpPr>
            <a:xfrm>
              <a:off x="6752546" y="3484366"/>
              <a:ext cx="811428" cy="987304"/>
              <a:chOff x="2332275" y="1617275"/>
              <a:chExt cx="1090775" cy="1327200"/>
            </a:xfrm>
          </p:grpSpPr>
          <p:sp>
            <p:nvSpPr>
              <p:cNvPr id="7300" name="Google Shape;7300;p5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59"/>
            <p:cNvGrpSpPr/>
            <p:nvPr/>
          </p:nvGrpSpPr>
          <p:grpSpPr>
            <a:xfrm>
              <a:off x="5973664" y="3484366"/>
              <a:ext cx="811335" cy="987304"/>
              <a:chOff x="1285250" y="1617275"/>
              <a:chExt cx="1090650" cy="1327200"/>
            </a:xfrm>
          </p:grpSpPr>
          <p:sp>
            <p:nvSpPr>
              <p:cNvPr id="7304" name="Google Shape;7304;p5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59"/>
            <p:cNvGrpSpPr/>
            <p:nvPr/>
          </p:nvGrpSpPr>
          <p:grpSpPr>
            <a:xfrm>
              <a:off x="5194708" y="3484366"/>
              <a:ext cx="811409" cy="987304"/>
              <a:chOff x="238125" y="1617275"/>
              <a:chExt cx="1090750" cy="1327200"/>
            </a:xfrm>
          </p:grpSpPr>
          <p:sp>
            <p:nvSpPr>
              <p:cNvPr id="7308" name="Google Shape;7308;p5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1" name="Google Shape;7311;p59"/>
          <p:cNvGrpSpPr/>
          <p:nvPr/>
        </p:nvGrpSpPr>
        <p:grpSpPr>
          <a:xfrm>
            <a:off x="3460012" y="3146315"/>
            <a:ext cx="1616964" cy="346256"/>
            <a:chOff x="1808063" y="4294338"/>
            <a:chExt cx="3370782" cy="721817"/>
          </a:xfrm>
        </p:grpSpPr>
        <p:sp>
          <p:nvSpPr>
            <p:cNvPr id="7312" name="Google Shape;7312;p5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59"/>
          <p:cNvGrpSpPr/>
          <p:nvPr/>
        </p:nvGrpSpPr>
        <p:grpSpPr>
          <a:xfrm>
            <a:off x="738224" y="3432344"/>
            <a:ext cx="1295882" cy="646587"/>
            <a:chOff x="834100" y="3642869"/>
            <a:chExt cx="1259483" cy="628426"/>
          </a:xfrm>
        </p:grpSpPr>
        <p:sp>
          <p:nvSpPr>
            <p:cNvPr id="7323" name="Google Shape;7323;p59"/>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9"/>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9"/>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9"/>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9"/>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9"/>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9"/>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9"/>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9"/>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9"/>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9"/>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9"/>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9"/>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9"/>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9"/>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9"/>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9"/>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9"/>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9"/>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9"/>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9"/>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9"/>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9"/>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9"/>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9"/>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8" name="Google Shape;7348;p59"/>
            <p:cNvGrpSpPr/>
            <p:nvPr/>
          </p:nvGrpSpPr>
          <p:grpSpPr>
            <a:xfrm>
              <a:off x="1360364" y="3847835"/>
              <a:ext cx="208119" cy="224359"/>
              <a:chOff x="1360769" y="3847100"/>
              <a:chExt cx="208119" cy="224359"/>
            </a:xfrm>
          </p:grpSpPr>
          <p:sp>
            <p:nvSpPr>
              <p:cNvPr id="7349" name="Google Shape;7349;p59"/>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9"/>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9"/>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9"/>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9"/>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9"/>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9"/>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9"/>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9"/>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9"/>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9"/>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9"/>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9"/>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9"/>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9"/>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9"/>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9"/>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9" name="Google Shape;7369;p59"/>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9"/>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9"/>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9"/>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9"/>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9"/>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9"/>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9"/>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9"/>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9"/>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9"/>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9"/>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9"/>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9"/>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59"/>
          <p:cNvGrpSpPr/>
          <p:nvPr/>
        </p:nvGrpSpPr>
        <p:grpSpPr>
          <a:xfrm rot="5400000">
            <a:off x="5951337" y="3228841"/>
            <a:ext cx="164064" cy="1414916"/>
            <a:chOff x="4428249" y="1369375"/>
            <a:chExt cx="36905" cy="429569"/>
          </a:xfrm>
        </p:grpSpPr>
        <p:sp>
          <p:nvSpPr>
            <p:cNvPr id="7384" name="Google Shape;7384;p59"/>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9"/>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9"/>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9"/>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9"/>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9"/>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9"/>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9"/>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9"/>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9"/>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9"/>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9"/>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9"/>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9"/>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9"/>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9"/>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9"/>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9"/>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9"/>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9"/>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9"/>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9"/>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9"/>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9"/>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9"/>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9"/>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9"/>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9"/>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9"/>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9"/>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9"/>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9"/>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59"/>
          <p:cNvGrpSpPr/>
          <p:nvPr/>
        </p:nvGrpSpPr>
        <p:grpSpPr>
          <a:xfrm flipH="1" rot="10800000">
            <a:off x="5323766" y="2817385"/>
            <a:ext cx="1419207" cy="24808"/>
            <a:chOff x="219558" y="4738465"/>
            <a:chExt cx="5852400" cy="102300"/>
          </a:xfrm>
        </p:grpSpPr>
        <p:cxnSp>
          <p:nvCxnSpPr>
            <p:cNvPr id="7417" name="Google Shape;7417;p59"/>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418" name="Google Shape;7418;p59"/>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9"/>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9"/>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9"/>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9"/>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59"/>
          <p:cNvGrpSpPr/>
          <p:nvPr/>
        </p:nvGrpSpPr>
        <p:grpSpPr>
          <a:xfrm>
            <a:off x="5335084" y="3190448"/>
            <a:ext cx="1396570" cy="385016"/>
            <a:chOff x="5286284" y="2966544"/>
            <a:chExt cx="1396570" cy="385016"/>
          </a:xfrm>
        </p:grpSpPr>
        <p:cxnSp>
          <p:nvCxnSpPr>
            <p:cNvPr id="7424" name="Google Shape;7424;p59"/>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425" name="Google Shape;7425;p59"/>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426" name="Google Shape;7426;p59"/>
            <p:cNvGrpSpPr/>
            <p:nvPr/>
          </p:nvGrpSpPr>
          <p:grpSpPr>
            <a:xfrm>
              <a:off x="5287688" y="3173364"/>
              <a:ext cx="1395166" cy="74100"/>
              <a:chOff x="5287688" y="3173364"/>
              <a:chExt cx="1395166" cy="74100"/>
            </a:xfrm>
          </p:grpSpPr>
          <p:cxnSp>
            <p:nvCxnSpPr>
              <p:cNvPr id="7427" name="Google Shape;7427;p59"/>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428" name="Google Shape;7428;p59"/>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429" name="Google Shape;7429;p59"/>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30" name="Google Shape;7430;p59"/>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31" name="Google Shape;7431;p59"/>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32" name="Google Shape;7432;p59"/>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33" name="Google Shape;7433;p59"/>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34" name="Google Shape;7434;p59"/>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435" name="Google Shape;7435;p59"/>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436" name="Google Shape;7436;p59"/>
          <p:cNvGrpSpPr/>
          <p:nvPr/>
        </p:nvGrpSpPr>
        <p:grpSpPr>
          <a:xfrm>
            <a:off x="2021150" y="1609224"/>
            <a:ext cx="1182276" cy="662027"/>
            <a:chOff x="2029517" y="1732295"/>
            <a:chExt cx="1149068" cy="643432"/>
          </a:xfrm>
        </p:grpSpPr>
        <p:grpSp>
          <p:nvGrpSpPr>
            <p:cNvPr id="7437" name="Google Shape;7437;p59"/>
            <p:cNvGrpSpPr/>
            <p:nvPr/>
          </p:nvGrpSpPr>
          <p:grpSpPr>
            <a:xfrm>
              <a:off x="2708660" y="1746937"/>
              <a:ext cx="455427" cy="244429"/>
              <a:chOff x="2700693" y="1746937"/>
              <a:chExt cx="455427" cy="244429"/>
            </a:xfrm>
          </p:grpSpPr>
          <p:grpSp>
            <p:nvGrpSpPr>
              <p:cNvPr id="7438" name="Google Shape;7438;p59"/>
              <p:cNvGrpSpPr/>
              <p:nvPr/>
            </p:nvGrpSpPr>
            <p:grpSpPr>
              <a:xfrm>
                <a:off x="2905682" y="1782817"/>
                <a:ext cx="250438" cy="208549"/>
                <a:chOff x="2905682" y="1782817"/>
                <a:chExt cx="250438" cy="208549"/>
              </a:xfrm>
            </p:grpSpPr>
            <p:cxnSp>
              <p:nvCxnSpPr>
                <p:cNvPr id="7439" name="Google Shape;7439;p59"/>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40" name="Google Shape;7440;p59"/>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59"/>
              <p:cNvGrpSpPr/>
              <p:nvPr/>
            </p:nvGrpSpPr>
            <p:grpSpPr>
              <a:xfrm>
                <a:off x="2700693" y="1746937"/>
                <a:ext cx="449967" cy="72374"/>
                <a:chOff x="2700693" y="1746937"/>
                <a:chExt cx="449967" cy="72374"/>
              </a:xfrm>
            </p:grpSpPr>
            <p:cxnSp>
              <p:nvCxnSpPr>
                <p:cNvPr id="7442" name="Google Shape;7442;p59"/>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43" name="Google Shape;7443;p59"/>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44" name="Google Shape;7444;p59"/>
            <p:cNvGrpSpPr/>
            <p:nvPr/>
          </p:nvGrpSpPr>
          <p:grpSpPr>
            <a:xfrm>
              <a:off x="2029517" y="1732295"/>
              <a:ext cx="1149068" cy="643432"/>
              <a:chOff x="2029517" y="1732295"/>
              <a:chExt cx="1149068" cy="643432"/>
            </a:xfrm>
          </p:grpSpPr>
          <p:grpSp>
            <p:nvGrpSpPr>
              <p:cNvPr id="7445" name="Google Shape;7445;p59"/>
              <p:cNvGrpSpPr/>
              <p:nvPr/>
            </p:nvGrpSpPr>
            <p:grpSpPr>
              <a:xfrm>
                <a:off x="2703618" y="2103152"/>
                <a:ext cx="474966" cy="260017"/>
                <a:chOff x="2703618" y="2103152"/>
                <a:chExt cx="474966" cy="260017"/>
              </a:xfrm>
            </p:grpSpPr>
            <p:grpSp>
              <p:nvGrpSpPr>
                <p:cNvPr id="7446" name="Google Shape;7446;p59"/>
                <p:cNvGrpSpPr/>
                <p:nvPr/>
              </p:nvGrpSpPr>
              <p:grpSpPr>
                <a:xfrm>
                  <a:off x="2703618" y="2290640"/>
                  <a:ext cx="450291" cy="72529"/>
                  <a:chOff x="2703618" y="2290640"/>
                  <a:chExt cx="450291" cy="72529"/>
                </a:xfrm>
              </p:grpSpPr>
              <p:cxnSp>
                <p:nvCxnSpPr>
                  <p:cNvPr id="7447" name="Google Shape;7447;p59"/>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48" name="Google Shape;7448;p59"/>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59"/>
                <p:cNvGrpSpPr/>
                <p:nvPr/>
              </p:nvGrpSpPr>
              <p:grpSpPr>
                <a:xfrm>
                  <a:off x="2908607" y="2103152"/>
                  <a:ext cx="269977" cy="223538"/>
                  <a:chOff x="2908607" y="2103152"/>
                  <a:chExt cx="269977" cy="223538"/>
                </a:xfrm>
              </p:grpSpPr>
              <p:cxnSp>
                <p:nvCxnSpPr>
                  <p:cNvPr id="7450" name="Google Shape;7450;p59"/>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51" name="Google Shape;7451;p59"/>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2" name="Google Shape;7452;p59"/>
              <p:cNvGrpSpPr/>
              <p:nvPr/>
            </p:nvGrpSpPr>
            <p:grpSpPr>
              <a:xfrm>
                <a:off x="2029517" y="1732295"/>
                <a:ext cx="685827" cy="643432"/>
                <a:chOff x="2029517" y="1732295"/>
                <a:chExt cx="685827" cy="643432"/>
              </a:xfrm>
            </p:grpSpPr>
            <p:sp>
              <p:nvSpPr>
                <p:cNvPr id="7453" name="Google Shape;7453;p59"/>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4" name="Google Shape;7454;p59"/>
                <p:cNvGrpSpPr/>
                <p:nvPr/>
              </p:nvGrpSpPr>
              <p:grpSpPr>
                <a:xfrm>
                  <a:off x="2158948" y="1732295"/>
                  <a:ext cx="556396" cy="333108"/>
                  <a:chOff x="2158948" y="1732295"/>
                  <a:chExt cx="556396" cy="333108"/>
                </a:xfrm>
              </p:grpSpPr>
              <p:cxnSp>
                <p:nvCxnSpPr>
                  <p:cNvPr id="7455" name="Google Shape;7455;p59"/>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456" name="Google Shape;7456;p59"/>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9"/>
                <p:cNvGrpSpPr/>
                <p:nvPr/>
              </p:nvGrpSpPr>
              <p:grpSpPr>
                <a:xfrm>
                  <a:off x="2159908" y="2065057"/>
                  <a:ext cx="550884" cy="310670"/>
                  <a:chOff x="2159908" y="2065057"/>
                  <a:chExt cx="550884" cy="310670"/>
                </a:xfrm>
              </p:grpSpPr>
              <p:cxnSp>
                <p:nvCxnSpPr>
                  <p:cNvPr id="7458" name="Google Shape;7458;p59"/>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459" name="Google Shape;7459;p59"/>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460" name="Google Shape;7460;p59"/>
          <p:cNvGrpSpPr/>
          <p:nvPr/>
        </p:nvGrpSpPr>
        <p:grpSpPr>
          <a:xfrm>
            <a:off x="706399" y="1556837"/>
            <a:ext cx="962651" cy="810058"/>
            <a:chOff x="844912" y="1681380"/>
            <a:chExt cx="935611" cy="787305"/>
          </a:xfrm>
        </p:grpSpPr>
        <p:grpSp>
          <p:nvGrpSpPr>
            <p:cNvPr id="7461" name="Google Shape;7461;p59"/>
            <p:cNvGrpSpPr/>
            <p:nvPr/>
          </p:nvGrpSpPr>
          <p:grpSpPr>
            <a:xfrm>
              <a:off x="844912" y="1819635"/>
              <a:ext cx="329836" cy="510016"/>
              <a:chOff x="844912" y="1819635"/>
              <a:chExt cx="329836" cy="510016"/>
            </a:xfrm>
          </p:grpSpPr>
          <p:sp>
            <p:nvSpPr>
              <p:cNvPr id="7462" name="Google Shape;7462;p59"/>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9"/>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9"/>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9"/>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9"/>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9"/>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59"/>
            <p:cNvGrpSpPr/>
            <p:nvPr/>
          </p:nvGrpSpPr>
          <p:grpSpPr>
            <a:xfrm>
              <a:off x="1284601" y="2158168"/>
              <a:ext cx="495923" cy="310517"/>
              <a:chOff x="1284601" y="2158168"/>
              <a:chExt cx="495923" cy="310517"/>
            </a:xfrm>
          </p:grpSpPr>
          <p:sp>
            <p:nvSpPr>
              <p:cNvPr id="7469" name="Google Shape;7469;p59"/>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0" name="Google Shape;7470;p59"/>
              <p:cNvGrpSpPr/>
              <p:nvPr/>
            </p:nvGrpSpPr>
            <p:grpSpPr>
              <a:xfrm>
                <a:off x="1507666" y="2158168"/>
                <a:ext cx="272858" cy="310517"/>
                <a:chOff x="1507666" y="2158168"/>
                <a:chExt cx="272858" cy="310517"/>
              </a:xfrm>
            </p:grpSpPr>
            <p:grpSp>
              <p:nvGrpSpPr>
                <p:cNvPr id="7471" name="Google Shape;7471;p59"/>
                <p:cNvGrpSpPr/>
                <p:nvPr/>
              </p:nvGrpSpPr>
              <p:grpSpPr>
                <a:xfrm>
                  <a:off x="1507666" y="2176104"/>
                  <a:ext cx="166395" cy="273149"/>
                  <a:chOff x="1507666" y="2176104"/>
                  <a:chExt cx="166395" cy="273149"/>
                </a:xfrm>
              </p:grpSpPr>
              <p:sp>
                <p:nvSpPr>
                  <p:cNvPr id="7472" name="Google Shape;7472;p59"/>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9"/>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9"/>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9"/>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9"/>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9"/>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9"/>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9" name="Google Shape;7479;p59"/>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9"/>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1" name="Google Shape;7481;p59"/>
            <p:cNvGrpSpPr/>
            <p:nvPr/>
          </p:nvGrpSpPr>
          <p:grpSpPr>
            <a:xfrm>
              <a:off x="1284601" y="1681380"/>
              <a:ext cx="495923" cy="310517"/>
              <a:chOff x="1284601" y="1681380"/>
              <a:chExt cx="495923" cy="310517"/>
            </a:xfrm>
          </p:grpSpPr>
          <p:sp>
            <p:nvSpPr>
              <p:cNvPr id="7482" name="Google Shape;7482;p59"/>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3" name="Google Shape;7483;p59"/>
              <p:cNvGrpSpPr/>
              <p:nvPr/>
            </p:nvGrpSpPr>
            <p:grpSpPr>
              <a:xfrm>
                <a:off x="1507666" y="1681380"/>
                <a:ext cx="272858" cy="310517"/>
                <a:chOff x="1507666" y="1681380"/>
                <a:chExt cx="272858" cy="310517"/>
              </a:xfrm>
            </p:grpSpPr>
            <p:grpSp>
              <p:nvGrpSpPr>
                <p:cNvPr id="7484" name="Google Shape;7484;p59"/>
                <p:cNvGrpSpPr/>
                <p:nvPr/>
              </p:nvGrpSpPr>
              <p:grpSpPr>
                <a:xfrm>
                  <a:off x="1507666" y="1700120"/>
                  <a:ext cx="166395" cy="272984"/>
                  <a:chOff x="1507666" y="1700120"/>
                  <a:chExt cx="166395" cy="272984"/>
                </a:xfrm>
              </p:grpSpPr>
              <p:sp>
                <p:nvSpPr>
                  <p:cNvPr id="7485" name="Google Shape;7485;p59"/>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9"/>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9"/>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9"/>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9"/>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9"/>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9"/>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2" name="Google Shape;7492;p59"/>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9"/>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94" name="Google Shape;7494;p59"/>
          <p:cNvGrpSpPr/>
          <p:nvPr/>
        </p:nvGrpSpPr>
        <p:grpSpPr>
          <a:xfrm>
            <a:off x="6815339" y="2324267"/>
            <a:ext cx="1622269" cy="552443"/>
            <a:chOff x="6894650" y="2574740"/>
            <a:chExt cx="1445100" cy="492111"/>
          </a:xfrm>
        </p:grpSpPr>
        <p:sp>
          <p:nvSpPr>
            <p:cNvPr id="7495" name="Google Shape;7495;p59"/>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9"/>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9"/>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9"/>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9"/>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00" name="Google Shape;7500;p59"/>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501" name="Google Shape;7501;p59"/>
          <p:cNvGrpSpPr/>
          <p:nvPr/>
        </p:nvGrpSpPr>
        <p:grpSpPr>
          <a:xfrm>
            <a:off x="6834882" y="3698522"/>
            <a:ext cx="1583206" cy="475705"/>
            <a:chOff x="6953919" y="3907920"/>
            <a:chExt cx="1377300" cy="475705"/>
          </a:xfrm>
        </p:grpSpPr>
        <p:cxnSp>
          <p:nvCxnSpPr>
            <p:cNvPr id="7502" name="Google Shape;7502;p59"/>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503" name="Google Shape;7503;p59"/>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504" name="Google Shape;7504;p59"/>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505" name="Google Shape;7505;p59"/>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506" name="Google Shape;7506;p59"/>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507" name="Google Shape;7507;p59"/>
          <p:cNvGrpSpPr/>
          <p:nvPr/>
        </p:nvGrpSpPr>
        <p:grpSpPr>
          <a:xfrm>
            <a:off x="2338470" y="2459668"/>
            <a:ext cx="836286" cy="824529"/>
            <a:chOff x="2389399" y="2595741"/>
            <a:chExt cx="812796" cy="801369"/>
          </a:xfrm>
        </p:grpSpPr>
        <p:grpSp>
          <p:nvGrpSpPr>
            <p:cNvPr id="7508" name="Google Shape;7508;p59"/>
            <p:cNvGrpSpPr/>
            <p:nvPr/>
          </p:nvGrpSpPr>
          <p:grpSpPr>
            <a:xfrm>
              <a:off x="2492145" y="2881565"/>
              <a:ext cx="607300" cy="229751"/>
              <a:chOff x="2492145" y="2881565"/>
              <a:chExt cx="607300" cy="229751"/>
            </a:xfrm>
          </p:grpSpPr>
          <p:sp>
            <p:nvSpPr>
              <p:cNvPr id="7509" name="Google Shape;7509;p59"/>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9"/>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9"/>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59"/>
            <p:cNvGrpSpPr/>
            <p:nvPr/>
          </p:nvGrpSpPr>
          <p:grpSpPr>
            <a:xfrm>
              <a:off x="2389399" y="2595741"/>
              <a:ext cx="812796" cy="296825"/>
              <a:chOff x="2389399" y="2595741"/>
              <a:chExt cx="812796" cy="296825"/>
            </a:xfrm>
          </p:grpSpPr>
          <p:grpSp>
            <p:nvGrpSpPr>
              <p:cNvPr id="7513" name="Google Shape;7513;p59"/>
              <p:cNvGrpSpPr/>
              <p:nvPr/>
            </p:nvGrpSpPr>
            <p:grpSpPr>
              <a:xfrm>
                <a:off x="2389399" y="2595741"/>
                <a:ext cx="363638" cy="296825"/>
                <a:chOff x="2389399" y="2595741"/>
                <a:chExt cx="363638" cy="296825"/>
              </a:xfrm>
            </p:grpSpPr>
            <p:grpSp>
              <p:nvGrpSpPr>
                <p:cNvPr id="7514" name="Google Shape;7514;p59"/>
                <p:cNvGrpSpPr/>
                <p:nvPr/>
              </p:nvGrpSpPr>
              <p:grpSpPr>
                <a:xfrm>
                  <a:off x="2493852" y="2794333"/>
                  <a:ext cx="259185" cy="98232"/>
                  <a:chOff x="2493852" y="2794333"/>
                  <a:chExt cx="259185" cy="98232"/>
                </a:xfrm>
              </p:grpSpPr>
              <p:sp>
                <p:nvSpPr>
                  <p:cNvPr id="7515" name="Google Shape;7515;p59"/>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9"/>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9"/>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59"/>
                <p:cNvGrpSpPr/>
                <p:nvPr/>
              </p:nvGrpSpPr>
              <p:grpSpPr>
                <a:xfrm>
                  <a:off x="2389399" y="2595741"/>
                  <a:ext cx="224343" cy="182054"/>
                  <a:chOff x="2389399" y="2595741"/>
                  <a:chExt cx="224343" cy="182054"/>
                </a:xfrm>
              </p:grpSpPr>
              <p:sp>
                <p:nvSpPr>
                  <p:cNvPr id="7519" name="Google Shape;7519;p59"/>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9"/>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1" name="Google Shape;7521;p59"/>
              <p:cNvGrpSpPr/>
              <p:nvPr/>
            </p:nvGrpSpPr>
            <p:grpSpPr>
              <a:xfrm>
                <a:off x="2683630" y="2595741"/>
                <a:ext cx="224334" cy="296825"/>
                <a:chOff x="2683630" y="2595741"/>
                <a:chExt cx="224334" cy="296825"/>
              </a:xfrm>
            </p:grpSpPr>
            <p:grpSp>
              <p:nvGrpSpPr>
                <p:cNvPr id="7522" name="Google Shape;7522;p59"/>
                <p:cNvGrpSpPr/>
                <p:nvPr/>
              </p:nvGrpSpPr>
              <p:grpSpPr>
                <a:xfrm>
                  <a:off x="2788083" y="2794333"/>
                  <a:ext cx="15356" cy="98232"/>
                  <a:chOff x="2788083" y="2794333"/>
                  <a:chExt cx="15356" cy="98232"/>
                </a:xfrm>
              </p:grpSpPr>
              <p:sp>
                <p:nvSpPr>
                  <p:cNvPr id="7523" name="Google Shape;7523;p59"/>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9"/>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9"/>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59"/>
                <p:cNvGrpSpPr/>
                <p:nvPr/>
              </p:nvGrpSpPr>
              <p:grpSpPr>
                <a:xfrm>
                  <a:off x="2683630" y="2595741"/>
                  <a:ext cx="224334" cy="182054"/>
                  <a:chOff x="2683630" y="2595741"/>
                  <a:chExt cx="224334" cy="182054"/>
                </a:xfrm>
              </p:grpSpPr>
              <p:sp>
                <p:nvSpPr>
                  <p:cNvPr id="7527" name="Google Shape;7527;p59"/>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9"/>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9" name="Google Shape;7529;p59"/>
              <p:cNvGrpSpPr/>
              <p:nvPr/>
            </p:nvGrpSpPr>
            <p:grpSpPr>
              <a:xfrm>
                <a:off x="2838475" y="2595741"/>
                <a:ext cx="363719" cy="296825"/>
                <a:chOff x="2838475" y="2595741"/>
                <a:chExt cx="363719" cy="296825"/>
              </a:xfrm>
            </p:grpSpPr>
            <p:grpSp>
              <p:nvGrpSpPr>
                <p:cNvPr id="7530" name="Google Shape;7530;p59"/>
                <p:cNvGrpSpPr/>
                <p:nvPr/>
              </p:nvGrpSpPr>
              <p:grpSpPr>
                <a:xfrm>
                  <a:off x="2838475" y="2794333"/>
                  <a:ext cx="259185" cy="98232"/>
                  <a:chOff x="2838475" y="2794333"/>
                  <a:chExt cx="259185" cy="98232"/>
                </a:xfrm>
              </p:grpSpPr>
              <p:sp>
                <p:nvSpPr>
                  <p:cNvPr id="7531" name="Google Shape;7531;p59"/>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9"/>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9"/>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59"/>
                <p:cNvGrpSpPr/>
                <p:nvPr/>
              </p:nvGrpSpPr>
              <p:grpSpPr>
                <a:xfrm>
                  <a:off x="2977852" y="2595741"/>
                  <a:ext cx="224343" cy="182054"/>
                  <a:chOff x="2977852" y="2595741"/>
                  <a:chExt cx="224343" cy="182054"/>
                </a:xfrm>
              </p:grpSpPr>
              <p:sp>
                <p:nvSpPr>
                  <p:cNvPr id="7535" name="Google Shape;7535;p59"/>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9"/>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37" name="Google Shape;7537;p59"/>
            <p:cNvGrpSpPr/>
            <p:nvPr/>
          </p:nvGrpSpPr>
          <p:grpSpPr>
            <a:xfrm>
              <a:off x="2389399" y="3100241"/>
              <a:ext cx="812796" cy="296869"/>
              <a:chOff x="2389399" y="3100241"/>
              <a:chExt cx="812796" cy="296869"/>
            </a:xfrm>
          </p:grpSpPr>
          <p:grpSp>
            <p:nvGrpSpPr>
              <p:cNvPr id="7538" name="Google Shape;7538;p59"/>
              <p:cNvGrpSpPr/>
              <p:nvPr/>
            </p:nvGrpSpPr>
            <p:grpSpPr>
              <a:xfrm>
                <a:off x="2683630" y="3100241"/>
                <a:ext cx="224334" cy="296869"/>
                <a:chOff x="2683630" y="3100241"/>
                <a:chExt cx="224334" cy="296869"/>
              </a:xfrm>
            </p:grpSpPr>
            <p:grpSp>
              <p:nvGrpSpPr>
                <p:cNvPr id="7539" name="Google Shape;7539;p59"/>
                <p:cNvGrpSpPr/>
                <p:nvPr/>
              </p:nvGrpSpPr>
              <p:grpSpPr>
                <a:xfrm>
                  <a:off x="2788083" y="3100241"/>
                  <a:ext cx="15356" cy="98237"/>
                  <a:chOff x="2788083" y="3100241"/>
                  <a:chExt cx="15356" cy="98237"/>
                </a:xfrm>
              </p:grpSpPr>
              <p:sp>
                <p:nvSpPr>
                  <p:cNvPr id="7540" name="Google Shape;7540;p59"/>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9"/>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9"/>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59"/>
                <p:cNvGrpSpPr/>
                <p:nvPr/>
              </p:nvGrpSpPr>
              <p:grpSpPr>
                <a:xfrm>
                  <a:off x="2683630" y="3215065"/>
                  <a:ext cx="224334" cy="182045"/>
                  <a:chOff x="2683630" y="3215065"/>
                  <a:chExt cx="224334" cy="182045"/>
                </a:xfrm>
              </p:grpSpPr>
              <p:sp>
                <p:nvSpPr>
                  <p:cNvPr id="7544" name="Google Shape;7544;p59"/>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9"/>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6" name="Google Shape;7546;p59"/>
              <p:cNvGrpSpPr/>
              <p:nvPr/>
            </p:nvGrpSpPr>
            <p:grpSpPr>
              <a:xfrm>
                <a:off x="2389399" y="3100241"/>
                <a:ext cx="363638" cy="296869"/>
                <a:chOff x="2389399" y="3100241"/>
                <a:chExt cx="363638" cy="296869"/>
              </a:xfrm>
            </p:grpSpPr>
            <p:grpSp>
              <p:nvGrpSpPr>
                <p:cNvPr id="7547" name="Google Shape;7547;p59"/>
                <p:cNvGrpSpPr/>
                <p:nvPr/>
              </p:nvGrpSpPr>
              <p:grpSpPr>
                <a:xfrm>
                  <a:off x="2493852" y="3100241"/>
                  <a:ext cx="259185" cy="98237"/>
                  <a:chOff x="2493852" y="3100241"/>
                  <a:chExt cx="259185" cy="98237"/>
                </a:xfrm>
              </p:grpSpPr>
              <p:sp>
                <p:nvSpPr>
                  <p:cNvPr id="7548" name="Google Shape;7548;p59"/>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9"/>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9"/>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59"/>
                <p:cNvGrpSpPr/>
                <p:nvPr/>
              </p:nvGrpSpPr>
              <p:grpSpPr>
                <a:xfrm>
                  <a:off x="2389399" y="3215065"/>
                  <a:ext cx="224343" cy="182045"/>
                  <a:chOff x="2389399" y="3215065"/>
                  <a:chExt cx="224343" cy="182045"/>
                </a:xfrm>
              </p:grpSpPr>
              <p:sp>
                <p:nvSpPr>
                  <p:cNvPr id="7552" name="Google Shape;7552;p59"/>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9"/>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4" name="Google Shape;7554;p59"/>
              <p:cNvGrpSpPr/>
              <p:nvPr/>
            </p:nvGrpSpPr>
            <p:grpSpPr>
              <a:xfrm>
                <a:off x="2838475" y="3100241"/>
                <a:ext cx="363719" cy="296869"/>
                <a:chOff x="2838475" y="3100241"/>
                <a:chExt cx="363719" cy="296869"/>
              </a:xfrm>
            </p:grpSpPr>
            <p:grpSp>
              <p:nvGrpSpPr>
                <p:cNvPr id="7555" name="Google Shape;7555;p59"/>
                <p:cNvGrpSpPr/>
                <p:nvPr/>
              </p:nvGrpSpPr>
              <p:grpSpPr>
                <a:xfrm>
                  <a:off x="2838475" y="3100241"/>
                  <a:ext cx="259185" cy="98237"/>
                  <a:chOff x="2838475" y="3100241"/>
                  <a:chExt cx="259185" cy="98237"/>
                </a:xfrm>
              </p:grpSpPr>
              <p:sp>
                <p:nvSpPr>
                  <p:cNvPr id="7556" name="Google Shape;7556;p59"/>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9"/>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9"/>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59"/>
                <p:cNvGrpSpPr/>
                <p:nvPr/>
              </p:nvGrpSpPr>
              <p:grpSpPr>
                <a:xfrm>
                  <a:off x="2977852" y="3215065"/>
                  <a:ext cx="224343" cy="182045"/>
                  <a:chOff x="2977852" y="3215065"/>
                  <a:chExt cx="224343" cy="182045"/>
                </a:xfrm>
              </p:grpSpPr>
              <p:sp>
                <p:nvSpPr>
                  <p:cNvPr id="7560" name="Google Shape;7560;p59"/>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9"/>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a:t>
            </a:r>
            <a:r>
              <a:rPr lang="en">
                <a:solidFill>
                  <a:schemeClr val="lt1"/>
                </a:solidFill>
              </a:rPr>
              <a:t>CONTENTS</a:t>
            </a:r>
            <a:endParaRPr>
              <a:solidFill>
                <a:schemeClr val="lt1"/>
              </a:solidFill>
            </a:endParaRPr>
          </a:p>
        </p:txBody>
      </p:sp>
      <p:sp>
        <p:nvSpPr>
          <p:cNvPr id="389" name="Google Shape;389;p33"/>
          <p:cNvSpPr txBox="1"/>
          <p:nvPr>
            <p:ph idx="2" type="title"/>
          </p:nvPr>
        </p:nvSpPr>
        <p:spPr>
          <a:xfrm>
            <a:off x="1134510" y="1569950"/>
            <a:ext cx="1664700" cy="62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90" name="Google Shape;390;p33"/>
          <p:cNvSpPr txBox="1"/>
          <p:nvPr>
            <p:ph idx="3" type="title"/>
          </p:nvPr>
        </p:nvSpPr>
        <p:spPr>
          <a:xfrm>
            <a:off x="3739718" y="1569950"/>
            <a:ext cx="1664700" cy="62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91" name="Google Shape;391;p33"/>
          <p:cNvSpPr txBox="1"/>
          <p:nvPr>
            <p:ph idx="4" type="title"/>
          </p:nvPr>
        </p:nvSpPr>
        <p:spPr>
          <a:xfrm>
            <a:off x="6344943" y="1569950"/>
            <a:ext cx="1664700" cy="62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92" name="Google Shape;392;p33"/>
          <p:cNvSpPr txBox="1"/>
          <p:nvPr>
            <p:ph idx="1" type="subTitle"/>
          </p:nvPr>
        </p:nvSpPr>
        <p:spPr>
          <a:xfrm>
            <a:off x="719975" y="2272575"/>
            <a:ext cx="2493600" cy="4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393" name="Google Shape;393;p33"/>
          <p:cNvSpPr txBox="1"/>
          <p:nvPr>
            <p:ph idx="5" type="subTitle"/>
          </p:nvPr>
        </p:nvSpPr>
        <p:spPr>
          <a:xfrm>
            <a:off x="3325200" y="2272575"/>
            <a:ext cx="2493600" cy="4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RESUME</a:t>
            </a:r>
            <a:endParaRPr/>
          </a:p>
        </p:txBody>
      </p:sp>
      <p:sp>
        <p:nvSpPr>
          <p:cNvPr id="394" name="Google Shape;394;p33"/>
          <p:cNvSpPr txBox="1"/>
          <p:nvPr>
            <p:ph idx="6" type="subTitle"/>
          </p:nvPr>
        </p:nvSpPr>
        <p:spPr>
          <a:xfrm>
            <a:off x="5930425" y="2272575"/>
            <a:ext cx="2493600" cy="4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COVER LETTER</a:t>
            </a:r>
            <a:endParaRPr/>
          </a:p>
        </p:txBody>
      </p:sp>
      <p:pic>
        <p:nvPicPr>
          <p:cNvPr id="395" name="Google Shape;395;p33"/>
          <p:cNvPicPr preferRelativeResize="0"/>
          <p:nvPr/>
        </p:nvPicPr>
        <p:blipFill rotWithShape="1">
          <a:blip r:embed="rId3">
            <a:alphaModFix/>
          </a:blip>
          <a:srcRect b="6217" l="395" r="15365" t="0"/>
          <a:stretch/>
        </p:blipFill>
        <p:spPr>
          <a:xfrm flipH="1" rot="5400000">
            <a:off x="3724762" y="-312963"/>
            <a:ext cx="1698450" cy="8617176"/>
          </a:xfrm>
          <a:prstGeom prst="rect">
            <a:avLst/>
          </a:prstGeom>
          <a:noFill/>
          <a:ln>
            <a:noFill/>
          </a:ln>
        </p:spPr>
      </p:pic>
      <p:grpSp>
        <p:nvGrpSpPr>
          <p:cNvPr id="396" name="Google Shape;396;p33"/>
          <p:cNvGrpSpPr/>
          <p:nvPr/>
        </p:nvGrpSpPr>
        <p:grpSpPr>
          <a:xfrm>
            <a:off x="7817344" y="306901"/>
            <a:ext cx="1078410" cy="848957"/>
            <a:chOff x="3032900" y="-50325"/>
            <a:chExt cx="2905200" cy="1242254"/>
          </a:xfrm>
        </p:grpSpPr>
        <p:sp>
          <p:nvSpPr>
            <p:cNvPr id="397" name="Google Shape;397;p33"/>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3"/>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33"/>
          <p:cNvGrpSpPr/>
          <p:nvPr/>
        </p:nvGrpSpPr>
        <p:grpSpPr>
          <a:xfrm>
            <a:off x="520873" y="3681677"/>
            <a:ext cx="952724" cy="952959"/>
            <a:chOff x="-1474137" y="2796647"/>
            <a:chExt cx="2346611" cy="2346613"/>
          </a:xfrm>
        </p:grpSpPr>
        <p:cxnSp>
          <p:nvCxnSpPr>
            <p:cNvPr id="401" name="Google Shape;401;p33"/>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402" name="Google Shape;402;p33"/>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03" name="Google Shape;403;p33"/>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04" name="Google Shape;404;p33"/>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05" name="Google Shape;405;p33"/>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06" name="Google Shape;406;p33"/>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407" name="Google Shape;407;p33"/>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408" name="Google Shape;408;p33"/>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grpSp>
        <p:nvGrpSpPr>
          <p:cNvPr id="409" name="Google Shape;409;p33"/>
          <p:cNvGrpSpPr/>
          <p:nvPr/>
        </p:nvGrpSpPr>
        <p:grpSpPr>
          <a:xfrm>
            <a:off x="7750101" y="3331992"/>
            <a:ext cx="952724" cy="952959"/>
            <a:chOff x="-1474137" y="2796647"/>
            <a:chExt cx="2346611" cy="2346613"/>
          </a:xfrm>
        </p:grpSpPr>
        <p:cxnSp>
          <p:nvCxnSpPr>
            <p:cNvPr id="410" name="Google Shape;410;p33"/>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411" name="Google Shape;411;p33"/>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12" name="Google Shape;412;p33"/>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13" name="Google Shape;413;p33"/>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14" name="Google Shape;414;p33"/>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15" name="Google Shape;415;p33"/>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416" name="Google Shape;416;p33"/>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417" name="Google Shape;417;p33"/>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grpSp>
        <p:nvGrpSpPr>
          <p:cNvPr id="418" name="Google Shape;418;p33"/>
          <p:cNvGrpSpPr/>
          <p:nvPr/>
        </p:nvGrpSpPr>
        <p:grpSpPr>
          <a:xfrm>
            <a:off x="3419230" y="3644491"/>
            <a:ext cx="2305547" cy="702269"/>
            <a:chOff x="2380650" y="3682875"/>
            <a:chExt cx="2044650" cy="622800"/>
          </a:xfrm>
        </p:grpSpPr>
        <p:sp>
          <p:nvSpPr>
            <p:cNvPr id="419" name="Google Shape;419;p33"/>
            <p:cNvSpPr/>
            <p:nvPr/>
          </p:nvSpPr>
          <p:spPr>
            <a:xfrm>
              <a:off x="238065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3"/>
            <p:cNvSpPr/>
            <p:nvPr/>
          </p:nvSpPr>
          <p:spPr>
            <a:xfrm>
              <a:off x="2736113"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3"/>
            <p:cNvSpPr/>
            <p:nvPr/>
          </p:nvSpPr>
          <p:spPr>
            <a:xfrm>
              <a:off x="3091575"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3"/>
            <p:cNvSpPr/>
            <p:nvPr/>
          </p:nvSpPr>
          <p:spPr>
            <a:xfrm>
              <a:off x="3447038"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3"/>
            <p:cNvSpPr/>
            <p:nvPr/>
          </p:nvSpPr>
          <p:spPr>
            <a:xfrm>
              <a:off x="3802500" y="3682875"/>
              <a:ext cx="622800" cy="6228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5" name="Shape 7565"/>
        <p:cNvGrpSpPr/>
        <p:nvPr/>
      </p:nvGrpSpPr>
      <p:grpSpPr>
        <a:xfrm>
          <a:off x="0" y="0"/>
          <a:ext cx="0" cy="0"/>
          <a:chOff x="0" y="0"/>
          <a:chExt cx="0" cy="0"/>
        </a:xfrm>
      </p:grpSpPr>
      <p:grpSp>
        <p:nvGrpSpPr>
          <p:cNvPr id="7566" name="Google Shape;7566;p60"/>
          <p:cNvGrpSpPr/>
          <p:nvPr/>
        </p:nvGrpSpPr>
        <p:grpSpPr>
          <a:xfrm>
            <a:off x="702088" y="3155922"/>
            <a:ext cx="2390414" cy="1024800"/>
            <a:chOff x="728925" y="3296613"/>
            <a:chExt cx="2390414" cy="1024800"/>
          </a:xfrm>
        </p:grpSpPr>
        <p:grpSp>
          <p:nvGrpSpPr>
            <p:cNvPr id="7567" name="Google Shape;7567;p60"/>
            <p:cNvGrpSpPr/>
            <p:nvPr/>
          </p:nvGrpSpPr>
          <p:grpSpPr>
            <a:xfrm>
              <a:off x="728925" y="3619800"/>
              <a:ext cx="2390414" cy="500893"/>
              <a:chOff x="728925" y="3619800"/>
              <a:chExt cx="2390414" cy="500893"/>
            </a:xfrm>
          </p:grpSpPr>
          <p:sp>
            <p:nvSpPr>
              <p:cNvPr id="7568" name="Google Shape;7568;p60"/>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69" name="Google Shape;7569;p60"/>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570" name="Google Shape;7570;p60"/>
            <p:cNvGrpSpPr/>
            <p:nvPr/>
          </p:nvGrpSpPr>
          <p:grpSpPr>
            <a:xfrm>
              <a:off x="1348050" y="3296613"/>
              <a:ext cx="1706152" cy="1024800"/>
              <a:chOff x="1348050" y="3296613"/>
              <a:chExt cx="1706152" cy="1024800"/>
            </a:xfrm>
          </p:grpSpPr>
          <p:sp>
            <p:nvSpPr>
              <p:cNvPr id="7571" name="Google Shape;7571;p60"/>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72" name="Google Shape;7572;p60"/>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73" name="Google Shape;7573;p60"/>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74" name="Google Shape;7574;p60"/>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75" name="Google Shape;7575;p60"/>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576" name="Google Shape;7576;p60"/>
            <p:cNvGrpSpPr/>
            <p:nvPr/>
          </p:nvGrpSpPr>
          <p:grpSpPr>
            <a:xfrm>
              <a:off x="1455707" y="3654858"/>
              <a:ext cx="1491150" cy="417657"/>
              <a:chOff x="1455707" y="3654858"/>
              <a:chExt cx="1491150" cy="417657"/>
            </a:xfrm>
          </p:grpSpPr>
          <p:sp>
            <p:nvSpPr>
              <p:cNvPr id="7577" name="Google Shape;7577;p60"/>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0"/>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0"/>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0"/>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0"/>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0"/>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0"/>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0"/>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0"/>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0"/>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0"/>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0"/>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0"/>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0"/>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0"/>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0"/>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0"/>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0"/>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0"/>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0"/>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597" name="Google Shape;7597;p60"/>
          <p:cNvGraphicFramePr/>
          <p:nvPr/>
        </p:nvGraphicFramePr>
        <p:xfrm>
          <a:off x="5937787" y="2153834"/>
          <a:ext cx="3000000" cy="3000000"/>
        </p:xfrm>
        <a:graphic>
          <a:graphicData uri="http://schemas.openxmlformats.org/drawingml/2006/table">
            <a:tbl>
              <a:tblPr>
                <a:noFill/>
                <a:tableStyleId>{3DAABBB6-1498-48AA-A63B-30C842FF5EEA}</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598" name="Google Shape;7598;p60"/>
          <p:cNvGrpSpPr/>
          <p:nvPr/>
        </p:nvGrpSpPr>
        <p:grpSpPr>
          <a:xfrm>
            <a:off x="710464" y="981599"/>
            <a:ext cx="2396505" cy="976502"/>
            <a:chOff x="749309" y="1112739"/>
            <a:chExt cx="2371603" cy="976502"/>
          </a:xfrm>
        </p:grpSpPr>
        <p:grpSp>
          <p:nvGrpSpPr>
            <p:cNvPr id="7599" name="Google Shape;7599;p60"/>
            <p:cNvGrpSpPr/>
            <p:nvPr/>
          </p:nvGrpSpPr>
          <p:grpSpPr>
            <a:xfrm>
              <a:off x="1092126" y="1112739"/>
              <a:ext cx="2028786" cy="975464"/>
              <a:chOff x="1092126" y="1112739"/>
              <a:chExt cx="2028786" cy="975464"/>
            </a:xfrm>
          </p:grpSpPr>
          <p:sp>
            <p:nvSpPr>
              <p:cNvPr id="7600" name="Google Shape;7600;p60"/>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0"/>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0"/>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0"/>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0"/>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0"/>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0"/>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0"/>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0"/>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0"/>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0"/>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0"/>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0"/>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0"/>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0"/>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0"/>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0"/>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0"/>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0"/>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0"/>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0"/>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0"/>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0"/>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0"/>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60"/>
            <p:cNvGrpSpPr/>
            <p:nvPr/>
          </p:nvGrpSpPr>
          <p:grpSpPr>
            <a:xfrm>
              <a:off x="749309" y="1112739"/>
              <a:ext cx="314700" cy="975464"/>
              <a:chOff x="749309" y="1112739"/>
              <a:chExt cx="314700" cy="975464"/>
            </a:xfrm>
          </p:grpSpPr>
          <p:sp>
            <p:nvSpPr>
              <p:cNvPr id="7625" name="Google Shape;7625;p60"/>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0"/>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0"/>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0"/>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9" name="Google Shape;7629;p6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633" name="Google Shape;7633;p60"/>
          <p:cNvGraphicFramePr/>
          <p:nvPr/>
        </p:nvGraphicFramePr>
        <p:xfrm>
          <a:off x="5937812" y="981584"/>
          <a:ext cx="3000000" cy="3000000"/>
        </p:xfrm>
        <a:graphic>
          <a:graphicData uri="http://schemas.openxmlformats.org/drawingml/2006/table">
            <a:tbl>
              <a:tblPr>
                <a:noFill/>
                <a:tableStyleId>{3DAABBB6-1498-48AA-A63B-30C842FF5EEA}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634" name="Google Shape;7634;p60"/>
          <p:cNvGraphicFramePr/>
          <p:nvPr/>
        </p:nvGraphicFramePr>
        <p:xfrm>
          <a:off x="3358675" y="2153834"/>
          <a:ext cx="3000000" cy="3000000"/>
        </p:xfrm>
        <a:graphic>
          <a:graphicData uri="http://schemas.openxmlformats.org/drawingml/2006/table">
            <a:tbl>
              <a:tblPr>
                <a:noFill/>
                <a:tableStyleId>{3DAABBB6-1498-48AA-A63B-30C842FF5EEA}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635" name="Google Shape;7635;p60"/>
          <p:cNvGrpSpPr/>
          <p:nvPr/>
        </p:nvGrpSpPr>
        <p:grpSpPr>
          <a:xfrm>
            <a:off x="3360661" y="3144795"/>
            <a:ext cx="2363377" cy="1047062"/>
            <a:chOff x="3358399" y="3285485"/>
            <a:chExt cx="2363377" cy="1047062"/>
          </a:xfrm>
        </p:grpSpPr>
        <p:grpSp>
          <p:nvGrpSpPr>
            <p:cNvPr id="7636" name="Google Shape;7636;p60"/>
            <p:cNvGrpSpPr/>
            <p:nvPr/>
          </p:nvGrpSpPr>
          <p:grpSpPr>
            <a:xfrm>
              <a:off x="3358412" y="3285485"/>
              <a:ext cx="2363244" cy="139500"/>
              <a:chOff x="3358412" y="3285485"/>
              <a:chExt cx="2363244" cy="139500"/>
            </a:xfrm>
          </p:grpSpPr>
          <p:sp>
            <p:nvSpPr>
              <p:cNvPr id="7637" name="Google Shape;7637;p60"/>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0"/>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0"/>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0"/>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0"/>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60"/>
            <p:cNvGrpSpPr/>
            <p:nvPr/>
          </p:nvGrpSpPr>
          <p:grpSpPr>
            <a:xfrm>
              <a:off x="3358412" y="3466996"/>
              <a:ext cx="2363244" cy="139500"/>
              <a:chOff x="3358412" y="3466996"/>
              <a:chExt cx="2363244" cy="139500"/>
            </a:xfrm>
          </p:grpSpPr>
          <p:sp>
            <p:nvSpPr>
              <p:cNvPr id="7643" name="Google Shape;7643;p60"/>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0"/>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0"/>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0"/>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0"/>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60"/>
            <p:cNvGrpSpPr/>
            <p:nvPr/>
          </p:nvGrpSpPr>
          <p:grpSpPr>
            <a:xfrm>
              <a:off x="3358412" y="3648507"/>
              <a:ext cx="2363244" cy="139500"/>
              <a:chOff x="3358412" y="3648507"/>
              <a:chExt cx="2363244" cy="139500"/>
            </a:xfrm>
          </p:grpSpPr>
          <p:sp>
            <p:nvSpPr>
              <p:cNvPr id="7649" name="Google Shape;7649;p60"/>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0"/>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0"/>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0"/>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0"/>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60"/>
            <p:cNvGrpSpPr/>
            <p:nvPr/>
          </p:nvGrpSpPr>
          <p:grpSpPr>
            <a:xfrm>
              <a:off x="3358412" y="3830018"/>
              <a:ext cx="2363244" cy="139500"/>
              <a:chOff x="3358412" y="3830018"/>
              <a:chExt cx="2363244" cy="139500"/>
            </a:xfrm>
          </p:grpSpPr>
          <p:sp>
            <p:nvSpPr>
              <p:cNvPr id="7655" name="Google Shape;7655;p60"/>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0"/>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0"/>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0"/>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0"/>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60"/>
            <p:cNvGrpSpPr/>
            <p:nvPr/>
          </p:nvGrpSpPr>
          <p:grpSpPr>
            <a:xfrm>
              <a:off x="3358399" y="4011514"/>
              <a:ext cx="2363377" cy="139537"/>
              <a:chOff x="3294800" y="4134603"/>
              <a:chExt cx="2638876" cy="152400"/>
            </a:xfrm>
          </p:grpSpPr>
          <p:sp>
            <p:nvSpPr>
              <p:cNvPr id="7661" name="Google Shape;7661;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60"/>
            <p:cNvGrpSpPr/>
            <p:nvPr/>
          </p:nvGrpSpPr>
          <p:grpSpPr>
            <a:xfrm>
              <a:off x="3358399" y="4193010"/>
              <a:ext cx="2363377" cy="139537"/>
              <a:chOff x="3294800" y="4134603"/>
              <a:chExt cx="2638876" cy="152400"/>
            </a:xfrm>
          </p:grpSpPr>
          <p:sp>
            <p:nvSpPr>
              <p:cNvPr id="7667" name="Google Shape;7667;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672" name="Google Shape;7672;p60"/>
          <p:cNvGraphicFramePr/>
          <p:nvPr/>
        </p:nvGraphicFramePr>
        <p:xfrm>
          <a:off x="711463" y="2153834"/>
          <a:ext cx="3000000" cy="3000000"/>
        </p:xfrm>
        <a:graphic>
          <a:graphicData uri="http://schemas.openxmlformats.org/drawingml/2006/table">
            <a:tbl>
              <a:tblPr>
                <a:noFill/>
                <a:tableStyleId>{3DAABBB6-1498-48AA-A63B-30C842FF5EEA}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673" name="Google Shape;7673;p60"/>
          <p:cNvGrpSpPr/>
          <p:nvPr/>
        </p:nvGrpSpPr>
        <p:grpSpPr>
          <a:xfrm>
            <a:off x="4161132" y="2557649"/>
            <a:ext cx="1302095" cy="60959"/>
            <a:chOff x="3558802" y="4011427"/>
            <a:chExt cx="1866000" cy="111300"/>
          </a:xfrm>
        </p:grpSpPr>
        <p:sp>
          <p:nvSpPr>
            <p:cNvPr id="7674" name="Google Shape;7674;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60"/>
          <p:cNvGrpSpPr/>
          <p:nvPr/>
        </p:nvGrpSpPr>
        <p:grpSpPr>
          <a:xfrm>
            <a:off x="4706620" y="2839808"/>
            <a:ext cx="914340" cy="60959"/>
            <a:chOff x="3558802" y="4011427"/>
            <a:chExt cx="1866000" cy="111300"/>
          </a:xfrm>
        </p:grpSpPr>
        <p:sp>
          <p:nvSpPr>
            <p:cNvPr id="7677" name="Google Shape;7677;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60"/>
          <p:cNvGrpSpPr/>
          <p:nvPr/>
        </p:nvGrpSpPr>
        <p:grpSpPr>
          <a:xfrm>
            <a:off x="5871419" y="3167606"/>
            <a:ext cx="2522867" cy="1001454"/>
            <a:chOff x="1904318" y="789980"/>
            <a:chExt cx="1489472" cy="606868"/>
          </a:xfrm>
        </p:grpSpPr>
        <p:cxnSp>
          <p:nvCxnSpPr>
            <p:cNvPr id="7680" name="Google Shape;7680;p6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681" name="Google Shape;7681;p6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682" name="Google Shape;7682;p6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683" name="Google Shape;7683;p60"/>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684" name="Google Shape;7684;p60"/>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685" name="Google Shape;7685;p60"/>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686" name="Google Shape;7686;p60"/>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687" name="Google Shape;7687;p6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0"/>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694" name="Google Shape;7694;p60"/>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695" name="Google Shape;7695;p60"/>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696" name="Google Shape;7696;p6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60"/>
          <p:cNvGrpSpPr/>
          <p:nvPr/>
        </p:nvGrpSpPr>
        <p:grpSpPr>
          <a:xfrm>
            <a:off x="3355824" y="951642"/>
            <a:ext cx="2363393" cy="1005865"/>
            <a:chOff x="3292400" y="1193188"/>
            <a:chExt cx="2615240" cy="1131075"/>
          </a:xfrm>
        </p:grpSpPr>
        <p:sp>
          <p:nvSpPr>
            <p:cNvPr id="7698" name="Google Shape;7698;p60"/>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99" name="Google Shape;7699;p60"/>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00" name="Google Shape;7700;p60"/>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701" name="Google Shape;7701;p60"/>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702" name="Google Shape;7702;p60"/>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703" name="Google Shape;7703;p60"/>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704" name="Google Shape;7704;p60"/>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705" name="Google Shape;7705;p60"/>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706" name="Google Shape;7706;p60"/>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707" name="Google Shape;7707;p60"/>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708" name="Google Shape;7708;p60"/>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09" name="Google Shape;7709;p60"/>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710" name="Google Shape;7710;p60"/>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11" name="Google Shape;7711;p60"/>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712" name="Google Shape;7712;p60"/>
            <p:cNvGrpSpPr/>
            <p:nvPr/>
          </p:nvGrpSpPr>
          <p:grpSpPr>
            <a:xfrm>
              <a:off x="3748438" y="1378608"/>
              <a:ext cx="2159202" cy="903971"/>
              <a:chOff x="1683525" y="2179850"/>
              <a:chExt cx="4519050" cy="2134525"/>
            </a:xfrm>
          </p:grpSpPr>
          <p:sp>
            <p:nvSpPr>
              <p:cNvPr id="7713" name="Google Shape;7713;p6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14" name="Google Shape;7714;p6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15" name="Google Shape;7715;p6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16" name="Google Shape;7716;p6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17" name="Google Shape;7717;p6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18" name="Google Shape;7718;p6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19" name="Google Shape;7719;p6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20" name="Google Shape;7720;p6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21" name="Google Shape;7721;p6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22" name="Google Shape;7722;p6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23" name="Google Shape;7723;p6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24" name="Google Shape;7724;p6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8" name="Shape 7728"/>
        <p:cNvGrpSpPr/>
        <p:nvPr/>
      </p:nvGrpSpPr>
      <p:grpSpPr>
        <a:xfrm>
          <a:off x="0" y="0"/>
          <a:ext cx="0" cy="0"/>
          <a:chOff x="0" y="0"/>
          <a:chExt cx="0" cy="0"/>
        </a:xfrm>
      </p:grpSpPr>
      <p:grpSp>
        <p:nvGrpSpPr>
          <p:cNvPr id="7729" name="Google Shape;7729;p61"/>
          <p:cNvGrpSpPr/>
          <p:nvPr/>
        </p:nvGrpSpPr>
        <p:grpSpPr>
          <a:xfrm>
            <a:off x="4796690" y="970936"/>
            <a:ext cx="745431" cy="718863"/>
            <a:chOff x="4249973" y="1201875"/>
            <a:chExt cx="1958568" cy="1888762"/>
          </a:xfrm>
        </p:grpSpPr>
        <p:sp>
          <p:nvSpPr>
            <p:cNvPr id="7730" name="Google Shape;7730;p61"/>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1" name="Google Shape;7731;p61"/>
            <p:cNvGrpSpPr/>
            <p:nvPr/>
          </p:nvGrpSpPr>
          <p:grpSpPr>
            <a:xfrm>
              <a:off x="5853086" y="1789142"/>
              <a:ext cx="355454" cy="1048099"/>
              <a:chOff x="5576108" y="2016725"/>
              <a:chExt cx="565200" cy="1666560"/>
            </a:xfrm>
          </p:grpSpPr>
          <p:sp>
            <p:nvSpPr>
              <p:cNvPr id="7732" name="Google Shape;7732;p61"/>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33" name="Google Shape;7733;p6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61"/>
            <p:cNvGrpSpPr/>
            <p:nvPr/>
          </p:nvGrpSpPr>
          <p:grpSpPr>
            <a:xfrm>
              <a:off x="4869455" y="2691676"/>
              <a:ext cx="1013897" cy="398961"/>
              <a:chOff x="4012057" y="3451825"/>
              <a:chExt cx="1612175" cy="634379"/>
            </a:xfrm>
          </p:grpSpPr>
          <p:sp>
            <p:nvSpPr>
              <p:cNvPr id="7735" name="Google Shape;7735;p61"/>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36" name="Google Shape;7736;p6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61"/>
            <p:cNvGrpSpPr/>
            <p:nvPr/>
          </p:nvGrpSpPr>
          <p:grpSpPr>
            <a:xfrm>
              <a:off x="4276937" y="2155961"/>
              <a:ext cx="651965" cy="891358"/>
              <a:chOff x="3069908" y="2599997"/>
              <a:chExt cx="1036675" cy="1417328"/>
            </a:xfrm>
          </p:grpSpPr>
          <p:sp>
            <p:nvSpPr>
              <p:cNvPr id="7738" name="Google Shape;7738;p61"/>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39" name="Google Shape;7739;p6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61"/>
            <p:cNvGrpSpPr/>
            <p:nvPr/>
          </p:nvGrpSpPr>
          <p:grpSpPr>
            <a:xfrm>
              <a:off x="5054918" y="1201875"/>
              <a:ext cx="999548" cy="602711"/>
              <a:chOff x="4306958" y="1082925"/>
              <a:chExt cx="1589359" cy="958358"/>
            </a:xfrm>
          </p:grpSpPr>
          <p:sp>
            <p:nvSpPr>
              <p:cNvPr id="7741" name="Google Shape;7741;p61"/>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42" name="Google Shape;7742;p6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61"/>
            <p:cNvGrpSpPr/>
            <p:nvPr/>
          </p:nvGrpSpPr>
          <p:grpSpPr>
            <a:xfrm>
              <a:off x="4249973" y="1303451"/>
              <a:ext cx="799317" cy="841334"/>
              <a:chOff x="3027033" y="1244439"/>
              <a:chExt cx="1270977" cy="1337786"/>
            </a:xfrm>
          </p:grpSpPr>
          <p:sp>
            <p:nvSpPr>
              <p:cNvPr id="7744" name="Google Shape;7744;p61"/>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45" name="Google Shape;7745;p6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6" name="Google Shape;7746;p61"/>
          <p:cNvGrpSpPr/>
          <p:nvPr/>
        </p:nvGrpSpPr>
        <p:grpSpPr>
          <a:xfrm>
            <a:off x="713063" y="1849386"/>
            <a:ext cx="761767" cy="729896"/>
            <a:chOff x="2657744" y="2337745"/>
            <a:chExt cx="832987" cy="798137"/>
          </a:xfrm>
        </p:grpSpPr>
        <p:sp>
          <p:nvSpPr>
            <p:cNvPr id="7747" name="Google Shape;7747;p61"/>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1"/>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1"/>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61"/>
          <p:cNvGrpSpPr/>
          <p:nvPr/>
        </p:nvGrpSpPr>
        <p:grpSpPr>
          <a:xfrm>
            <a:off x="3224027" y="1852592"/>
            <a:ext cx="685569" cy="723586"/>
            <a:chOff x="3398134" y="2057755"/>
            <a:chExt cx="704087" cy="743130"/>
          </a:xfrm>
        </p:grpSpPr>
        <p:grpSp>
          <p:nvGrpSpPr>
            <p:cNvPr id="7754" name="Google Shape;7754;p61"/>
            <p:cNvGrpSpPr/>
            <p:nvPr/>
          </p:nvGrpSpPr>
          <p:grpSpPr>
            <a:xfrm>
              <a:off x="3398134" y="2290183"/>
              <a:ext cx="315300" cy="219900"/>
              <a:chOff x="3398134" y="2290183"/>
              <a:chExt cx="315300" cy="219900"/>
            </a:xfrm>
          </p:grpSpPr>
          <p:sp>
            <p:nvSpPr>
              <p:cNvPr id="7755" name="Google Shape;7755;p61"/>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56" name="Google Shape;7756;p61"/>
              <p:cNvCxnSpPr>
                <a:stCxn id="775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757" name="Google Shape;7757;p61"/>
            <p:cNvGrpSpPr/>
            <p:nvPr/>
          </p:nvGrpSpPr>
          <p:grpSpPr>
            <a:xfrm>
              <a:off x="3547823" y="2467358"/>
              <a:ext cx="219900" cy="333527"/>
              <a:chOff x="3547823" y="2467358"/>
              <a:chExt cx="219900" cy="333527"/>
            </a:xfrm>
          </p:grpSpPr>
          <p:sp>
            <p:nvSpPr>
              <p:cNvPr id="7758" name="Google Shape;7758;p61"/>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59" name="Google Shape;7759;p61"/>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760" name="Google Shape;7760;p61"/>
            <p:cNvGrpSpPr/>
            <p:nvPr/>
          </p:nvGrpSpPr>
          <p:grpSpPr>
            <a:xfrm>
              <a:off x="3734138" y="2467358"/>
              <a:ext cx="219900" cy="333527"/>
              <a:chOff x="3734138" y="2467358"/>
              <a:chExt cx="219900" cy="333527"/>
            </a:xfrm>
          </p:grpSpPr>
          <p:sp>
            <p:nvSpPr>
              <p:cNvPr id="7761" name="Google Shape;7761;p61"/>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62" name="Google Shape;7762;p61"/>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763" name="Google Shape;7763;p61"/>
            <p:cNvGrpSpPr/>
            <p:nvPr/>
          </p:nvGrpSpPr>
          <p:grpSpPr>
            <a:xfrm>
              <a:off x="3787560" y="2288011"/>
              <a:ext cx="314661" cy="219900"/>
              <a:chOff x="3787560" y="2288011"/>
              <a:chExt cx="314661" cy="219900"/>
            </a:xfrm>
          </p:grpSpPr>
          <p:sp>
            <p:nvSpPr>
              <p:cNvPr id="7764" name="Google Shape;7764;p61"/>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65" name="Google Shape;7765;p61"/>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766" name="Google Shape;7766;p61"/>
            <p:cNvGrpSpPr/>
            <p:nvPr/>
          </p:nvGrpSpPr>
          <p:grpSpPr>
            <a:xfrm>
              <a:off x="3637290" y="2057755"/>
              <a:ext cx="219900" cy="335499"/>
              <a:chOff x="3637290" y="2057755"/>
              <a:chExt cx="219900" cy="335499"/>
            </a:xfrm>
          </p:grpSpPr>
          <p:sp>
            <p:nvSpPr>
              <p:cNvPr id="7767" name="Google Shape;7767;p61"/>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768" name="Google Shape;7768;p61"/>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769" name="Google Shape;7769;p61"/>
          <p:cNvGrpSpPr/>
          <p:nvPr/>
        </p:nvGrpSpPr>
        <p:grpSpPr>
          <a:xfrm>
            <a:off x="4899249" y="1859288"/>
            <a:ext cx="710153" cy="710153"/>
            <a:chOff x="5007123" y="2079403"/>
            <a:chExt cx="687600" cy="687600"/>
          </a:xfrm>
        </p:grpSpPr>
        <p:sp>
          <p:nvSpPr>
            <p:cNvPr id="7770" name="Google Shape;7770;p61"/>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1"/>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1"/>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61"/>
          <p:cNvGrpSpPr/>
          <p:nvPr/>
        </p:nvGrpSpPr>
        <p:grpSpPr>
          <a:xfrm>
            <a:off x="5708687" y="1853794"/>
            <a:ext cx="720998" cy="721183"/>
            <a:chOff x="5797446" y="2063053"/>
            <a:chExt cx="698100" cy="698280"/>
          </a:xfrm>
        </p:grpSpPr>
        <p:sp>
          <p:nvSpPr>
            <p:cNvPr id="7775" name="Google Shape;7775;p61"/>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1"/>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1"/>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1"/>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1"/>
          <p:cNvGrpSpPr/>
          <p:nvPr/>
        </p:nvGrpSpPr>
        <p:grpSpPr>
          <a:xfrm>
            <a:off x="8153834" y="3499399"/>
            <a:ext cx="280585" cy="673164"/>
            <a:chOff x="8075075" y="3754290"/>
            <a:chExt cx="255612" cy="613194"/>
          </a:xfrm>
        </p:grpSpPr>
        <p:grpSp>
          <p:nvGrpSpPr>
            <p:cNvPr id="7780" name="Google Shape;7780;p61"/>
            <p:cNvGrpSpPr/>
            <p:nvPr/>
          </p:nvGrpSpPr>
          <p:grpSpPr>
            <a:xfrm>
              <a:off x="8075075" y="3754290"/>
              <a:ext cx="255612" cy="613194"/>
              <a:chOff x="8075075" y="3754290"/>
              <a:chExt cx="255612" cy="613194"/>
            </a:xfrm>
          </p:grpSpPr>
          <p:sp>
            <p:nvSpPr>
              <p:cNvPr id="7781" name="Google Shape;7781;p61"/>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1"/>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3" name="Google Shape;7783;p61"/>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61"/>
          <p:cNvGrpSpPr/>
          <p:nvPr/>
        </p:nvGrpSpPr>
        <p:grpSpPr>
          <a:xfrm>
            <a:off x="5270892" y="3488196"/>
            <a:ext cx="470352" cy="683745"/>
            <a:chOff x="1697726" y="3244179"/>
            <a:chExt cx="788124" cy="1146069"/>
          </a:xfrm>
        </p:grpSpPr>
        <p:sp>
          <p:nvSpPr>
            <p:cNvPr id="7785" name="Google Shape;7785;p6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7" name="Google Shape;7787;p61"/>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8" name="Google Shape;7788;p61"/>
          <p:cNvGrpSpPr/>
          <p:nvPr/>
        </p:nvGrpSpPr>
        <p:grpSpPr>
          <a:xfrm>
            <a:off x="5892043" y="3499398"/>
            <a:ext cx="293891" cy="293845"/>
            <a:chOff x="6134814" y="3754290"/>
            <a:chExt cx="293891" cy="293845"/>
          </a:xfrm>
        </p:grpSpPr>
        <p:sp>
          <p:nvSpPr>
            <p:cNvPr id="7789" name="Google Shape;7789;p61"/>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1"/>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61"/>
          <p:cNvGrpSpPr/>
          <p:nvPr/>
        </p:nvGrpSpPr>
        <p:grpSpPr>
          <a:xfrm>
            <a:off x="5892043" y="3878069"/>
            <a:ext cx="293891" cy="293891"/>
            <a:chOff x="6134814" y="4086186"/>
            <a:chExt cx="293891" cy="293891"/>
          </a:xfrm>
        </p:grpSpPr>
        <p:sp>
          <p:nvSpPr>
            <p:cNvPr id="7792" name="Google Shape;7792;p61"/>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1"/>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4" name="Google Shape;7794;p61"/>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1"/>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6" name="Google Shape;7796;p61"/>
          <p:cNvGrpSpPr/>
          <p:nvPr/>
        </p:nvGrpSpPr>
        <p:grpSpPr>
          <a:xfrm>
            <a:off x="7817018" y="2706762"/>
            <a:ext cx="622883" cy="621944"/>
            <a:chOff x="1187048" y="238125"/>
            <a:chExt cx="5256397" cy="5248476"/>
          </a:xfrm>
        </p:grpSpPr>
        <p:sp>
          <p:nvSpPr>
            <p:cNvPr id="7797" name="Google Shape;7797;p6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1"/>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1"/>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1"/>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61"/>
          <p:cNvGrpSpPr/>
          <p:nvPr/>
        </p:nvGrpSpPr>
        <p:grpSpPr>
          <a:xfrm>
            <a:off x="2274123" y="2716370"/>
            <a:ext cx="1310987" cy="612407"/>
            <a:chOff x="238125" y="1188750"/>
            <a:chExt cx="7140450" cy="3335550"/>
          </a:xfrm>
        </p:grpSpPr>
        <p:sp>
          <p:nvSpPr>
            <p:cNvPr id="7802" name="Google Shape;7802;p6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61"/>
          <p:cNvGrpSpPr/>
          <p:nvPr/>
        </p:nvGrpSpPr>
        <p:grpSpPr>
          <a:xfrm>
            <a:off x="6599995" y="2706925"/>
            <a:ext cx="1110299" cy="621702"/>
            <a:chOff x="238125" y="1335475"/>
            <a:chExt cx="5418735" cy="3034175"/>
          </a:xfrm>
        </p:grpSpPr>
        <p:sp>
          <p:nvSpPr>
            <p:cNvPr id="7808" name="Google Shape;7808;p6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61"/>
          <p:cNvGrpSpPr/>
          <p:nvPr/>
        </p:nvGrpSpPr>
        <p:grpSpPr>
          <a:xfrm>
            <a:off x="5417655" y="2703822"/>
            <a:ext cx="1074451" cy="627181"/>
            <a:chOff x="5359127" y="2910889"/>
            <a:chExt cx="1097723" cy="640831"/>
          </a:xfrm>
        </p:grpSpPr>
        <p:grpSp>
          <p:nvGrpSpPr>
            <p:cNvPr id="7812" name="Google Shape;7812;p61"/>
            <p:cNvGrpSpPr/>
            <p:nvPr/>
          </p:nvGrpSpPr>
          <p:grpSpPr>
            <a:xfrm>
              <a:off x="5929791" y="3263088"/>
              <a:ext cx="527060" cy="287097"/>
              <a:chOff x="5929791" y="3263088"/>
              <a:chExt cx="527060" cy="287097"/>
            </a:xfrm>
          </p:grpSpPr>
          <p:sp>
            <p:nvSpPr>
              <p:cNvPr id="7813" name="Google Shape;7813;p61"/>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14" name="Google Shape;7814;p61"/>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815" name="Google Shape;7815;p61"/>
            <p:cNvGrpSpPr/>
            <p:nvPr/>
          </p:nvGrpSpPr>
          <p:grpSpPr>
            <a:xfrm>
              <a:off x="5359127" y="3263089"/>
              <a:ext cx="526428" cy="288631"/>
              <a:chOff x="5359127" y="3263089"/>
              <a:chExt cx="526428" cy="288631"/>
            </a:xfrm>
          </p:grpSpPr>
          <p:sp>
            <p:nvSpPr>
              <p:cNvPr id="7816" name="Google Shape;7816;p61"/>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17" name="Google Shape;7817;p61"/>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818" name="Google Shape;7818;p61"/>
            <p:cNvGrpSpPr/>
            <p:nvPr/>
          </p:nvGrpSpPr>
          <p:grpSpPr>
            <a:xfrm>
              <a:off x="5551525" y="2910889"/>
              <a:ext cx="520901" cy="610283"/>
              <a:chOff x="5551525" y="2910889"/>
              <a:chExt cx="520901" cy="610283"/>
            </a:xfrm>
          </p:grpSpPr>
          <p:sp>
            <p:nvSpPr>
              <p:cNvPr id="7819" name="Google Shape;7819;p61"/>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20" name="Google Shape;7820;p61"/>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821" name="Google Shape;7821;p61"/>
            <p:cNvGrpSpPr/>
            <p:nvPr/>
          </p:nvGrpSpPr>
          <p:grpSpPr>
            <a:xfrm>
              <a:off x="5743962" y="2919100"/>
              <a:ext cx="623674" cy="284502"/>
              <a:chOff x="5743962" y="2919100"/>
              <a:chExt cx="623674" cy="284502"/>
            </a:xfrm>
          </p:grpSpPr>
          <p:sp>
            <p:nvSpPr>
              <p:cNvPr id="7822" name="Google Shape;7822;p61"/>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23" name="Google Shape;7823;p61"/>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824" name="Google Shape;7824;p61"/>
          <p:cNvGrpSpPr/>
          <p:nvPr/>
        </p:nvGrpSpPr>
        <p:grpSpPr>
          <a:xfrm>
            <a:off x="7568868" y="1854534"/>
            <a:ext cx="874976" cy="719600"/>
            <a:chOff x="7608988" y="2093194"/>
            <a:chExt cx="817276" cy="672147"/>
          </a:xfrm>
        </p:grpSpPr>
        <p:cxnSp>
          <p:nvCxnSpPr>
            <p:cNvPr id="7825" name="Google Shape;7825;p61"/>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26" name="Google Shape;7826;p61"/>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27" name="Google Shape;7827;p61"/>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28" name="Google Shape;7828;p61"/>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29" name="Google Shape;7829;p61"/>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830" name="Google Shape;7830;p61"/>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831" name="Google Shape;7831;p61"/>
            <p:cNvGrpSpPr/>
            <p:nvPr/>
          </p:nvGrpSpPr>
          <p:grpSpPr>
            <a:xfrm>
              <a:off x="7721175" y="2093194"/>
              <a:ext cx="599587" cy="623846"/>
              <a:chOff x="7721175" y="2093194"/>
              <a:chExt cx="599587" cy="623846"/>
            </a:xfrm>
          </p:grpSpPr>
          <p:grpSp>
            <p:nvGrpSpPr>
              <p:cNvPr id="7832" name="Google Shape;7832;p61"/>
              <p:cNvGrpSpPr/>
              <p:nvPr/>
            </p:nvGrpSpPr>
            <p:grpSpPr>
              <a:xfrm>
                <a:off x="7721175" y="2093194"/>
                <a:ext cx="291605" cy="623846"/>
                <a:chOff x="9405575" y="2061418"/>
                <a:chExt cx="291605" cy="623846"/>
              </a:xfrm>
            </p:grpSpPr>
            <p:sp>
              <p:nvSpPr>
                <p:cNvPr id="7833" name="Google Shape;7833;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61"/>
              <p:cNvGrpSpPr/>
              <p:nvPr/>
            </p:nvGrpSpPr>
            <p:grpSpPr>
              <a:xfrm flipH="1">
                <a:off x="8029157" y="2093194"/>
                <a:ext cx="291605" cy="623846"/>
                <a:chOff x="9405575" y="2061418"/>
                <a:chExt cx="291605" cy="623846"/>
              </a:xfrm>
            </p:grpSpPr>
            <p:sp>
              <p:nvSpPr>
                <p:cNvPr id="7841" name="Google Shape;7841;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48" name="Google Shape;7848;p61"/>
          <p:cNvGrpSpPr/>
          <p:nvPr/>
        </p:nvGrpSpPr>
        <p:grpSpPr>
          <a:xfrm>
            <a:off x="4013304" y="970936"/>
            <a:ext cx="712557" cy="785901"/>
            <a:chOff x="4206459" y="1191441"/>
            <a:chExt cx="712557" cy="785901"/>
          </a:xfrm>
        </p:grpSpPr>
        <p:sp>
          <p:nvSpPr>
            <p:cNvPr id="7849" name="Google Shape;7849;p61"/>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1"/>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1"/>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1"/>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3" name="Google Shape;7853;p61"/>
            <p:cNvGrpSpPr/>
            <p:nvPr/>
          </p:nvGrpSpPr>
          <p:grpSpPr>
            <a:xfrm>
              <a:off x="4644280" y="1290523"/>
              <a:ext cx="143716" cy="29463"/>
              <a:chOff x="4644280" y="1290523"/>
              <a:chExt cx="143716" cy="29463"/>
            </a:xfrm>
          </p:grpSpPr>
          <p:sp>
            <p:nvSpPr>
              <p:cNvPr id="7854" name="Google Shape;7854;p61"/>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1"/>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1"/>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1"/>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61"/>
            <p:cNvGrpSpPr/>
            <p:nvPr/>
          </p:nvGrpSpPr>
          <p:grpSpPr>
            <a:xfrm>
              <a:off x="4356567" y="1191441"/>
              <a:ext cx="143690" cy="29488"/>
              <a:chOff x="4356567" y="1191441"/>
              <a:chExt cx="143690" cy="29488"/>
            </a:xfrm>
          </p:grpSpPr>
          <p:sp>
            <p:nvSpPr>
              <p:cNvPr id="7859" name="Google Shape;7859;p61"/>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1"/>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1"/>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1"/>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61"/>
            <p:cNvGrpSpPr/>
            <p:nvPr/>
          </p:nvGrpSpPr>
          <p:grpSpPr>
            <a:xfrm>
              <a:off x="4339009" y="1863727"/>
              <a:ext cx="143703" cy="29476"/>
              <a:chOff x="4339009" y="1863727"/>
              <a:chExt cx="143703" cy="29476"/>
            </a:xfrm>
          </p:grpSpPr>
          <p:sp>
            <p:nvSpPr>
              <p:cNvPr id="7864" name="Google Shape;7864;p61"/>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1"/>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1"/>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1"/>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61"/>
            <p:cNvGrpSpPr/>
            <p:nvPr/>
          </p:nvGrpSpPr>
          <p:grpSpPr>
            <a:xfrm>
              <a:off x="4206459" y="1607315"/>
              <a:ext cx="29539" cy="142899"/>
              <a:chOff x="4206459" y="1607315"/>
              <a:chExt cx="29539" cy="142899"/>
            </a:xfrm>
          </p:grpSpPr>
          <p:sp>
            <p:nvSpPr>
              <p:cNvPr id="7869" name="Google Shape;7869;p61"/>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1"/>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1"/>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1"/>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3" name="Google Shape;7873;p61"/>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1"/>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1"/>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1"/>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7" name="Google Shape;7877;p61"/>
            <p:cNvGrpSpPr/>
            <p:nvPr/>
          </p:nvGrpSpPr>
          <p:grpSpPr>
            <a:xfrm>
              <a:off x="4889463" y="1423737"/>
              <a:ext cx="29552" cy="142899"/>
              <a:chOff x="4889463" y="1423737"/>
              <a:chExt cx="29552" cy="142899"/>
            </a:xfrm>
          </p:grpSpPr>
          <p:sp>
            <p:nvSpPr>
              <p:cNvPr id="7878" name="Google Shape;7878;p61"/>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1"/>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1"/>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1"/>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61"/>
            <p:cNvGrpSpPr/>
            <p:nvPr/>
          </p:nvGrpSpPr>
          <p:grpSpPr>
            <a:xfrm>
              <a:off x="4771663" y="1876896"/>
              <a:ext cx="108651" cy="100447"/>
              <a:chOff x="4771663" y="1876896"/>
              <a:chExt cx="108651" cy="100447"/>
            </a:xfrm>
          </p:grpSpPr>
          <p:sp>
            <p:nvSpPr>
              <p:cNvPr id="7883" name="Google Shape;7883;p61"/>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1"/>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1"/>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1"/>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87" name="Google Shape;7887;p61"/>
          <p:cNvGrpSpPr/>
          <p:nvPr/>
        </p:nvGrpSpPr>
        <p:grpSpPr>
          <a:xfrm>
            <a:off x="4008780" y="1854159"/>
            <a:ext cx="791287" cy="720350"/>
            <a:chOff x="267375" y="1071875"/>
            <a:chExt cx="470500" cy="428550"/>
          </a:xfrm>
        </p:grpSpPr>
        <p:sp>
          <p:nvSpPr>
            <p:cNvPr id="7888" name="Google Shape;7888;p61"/>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1"/>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1"/>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1"/>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1"/>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1"/>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1"/>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1"/>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1"/>
          <p:cNvGrpSpPr/>
          <p:nvPr/>
        </p:nvGrpSpPr>
        <p:grpSpPr>
          <a:xfrm>
            <a:off x="709275" y="3498789"/>
            <a:ext cx="1408444" cy="673166"/>
            <a:chOff x="712664" y="3693287"/>
            <a:chExt cx="1460738" cy="698160"/>
          </a:xfrm>
        </p:grpSpPr>
        <p:grpSp>
          <p:nvGrpSpPr>
            <p:cNvPr id="7897" name="Google Shape;7897;p61"/>
            <p:cNvGrpSpPr/>
            <p:nvPr/>
          </p:nvGrpSpPr>
          <p:grpSpPr>
            <a:xfrm>
              <a:off x="1380079" y="4133090"/>
              <a:ext cx="234048" cy="258099"/>
              <a:chOff x="1380079" y="4133090"/>
              <a:chExt cx="234048" cy="258099"/>
            </a:xfrm>
          </p:grpSpPr>
          <p:sp>
            <p:nvSpPr>
              <p:cNvPr id="7898" name="Google Shape;7898;p61"/>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1"/>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1"/>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61"/>
            <p:cNvGrpSpPr/>
            <p:nvPr/>
          </p:nvGrpSpPr>
          <p:grpSpPr>
            <a:xfrm>
              <a:off x="884610" y="3864082"/>
              <a:ext cx="1118566" cy="527275"/>
              <a:chOff x="890961" y="3865463"/>
              <a:chExt cx="1115221" cy="525698"/>
            </a:xfrm>
          </p:grpSpPr>
          <p:sp>
            <p:nvSpPr>
              <p:cNvPr id="7902" name="Google Shape;7902;p61"/>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1"/>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1"/>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61"/>
            <p:cNvGrpSpPr/>
            <p:nvPr/>
          </p:nvGrpSpPr>
          <p:grpSpPr>
            <a:xfrm>
              <a:off x="712664" y="3693287"/>
              <a:ext cx="1460738" cy="698160"/>
              <a:chOff x="712664" y="3693025"/>
              <a:chExt cx="1460738" cy="698160"/>
            </a:xfrm>
          </p:grpSpPr>
          <p:sp>
            <p:nvSpPr>
              <p:cNvPr id="7906" name="Google Shape;7906;p61"/>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1"/>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1"/>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1"/>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1"/>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1"/>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2" name="Google Shape;7912;p61"/>
          <p:cNvGrpSpPr/>
          <p:nvPr/>
        </p:nvGrpSpPr>
        <p:grpSpPr>
          <a:xfrm>
            <a:off x="3146990" y="970936"/>
            <a:ext cx="795485" cy="738831"/>
            <a:chOff x="3348603" y="1236445"/>
            <a:chExt cx="749256" cy="695894"/>
          </a:xfrm>
        </p:grpSpPr>
        <p:grpSp>
          <p:nvGrpSpPr>
            <p:cNvPr id="7913" name="Google Shape;7913;p61"/>
            <p:cNvGrpSpPr/>
            <p:nvPr/>
          </p:nvGrpSpPr>
          <p:grpSpPr>
            <a:xfrm>
              <a:off x="3583779" y="1236445"/>
              <a:ext cx="293795" cy="285811"/>
              <a:chOff x="3750225" y="1774000"/>
              <a:chExt cx="149575" cy="145525"/>
            </a:xfrm>
          </p:grpSpPr>
          <p:sp>
            <p:nvSpPr>
              <p:cNvPr id="7914" name="Google Shape;7914;p6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61"/>
            <p:cNvGrpSpPr/>
            <p:nvPr/>
          </p:nvGrpSpPr>
          <p:grpSpPr>
            <a:xfrm>
              <a:off x="3775534" y="1462599"/>
              <a:ext cx="322325" cy="285958"/>
              <a:chOff x="3847850" y="1889150"/>
              <a:chExt cx="164100" cy="145600"/>
            </a:xfrm>
          </p:grpSpPr>
          <p:sp>
            <p:nvSpPr>
              <p:cNvPr id="7917" name="Google Shape;7917;p6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61"/>
            <p:cNvGrpSpPr/>
            <p:nvPr/>
          </p:nvGrpSpPr>
          <p:grpSpPr>
            <a:xfrm>
              <a:off x="3545329" y="1646528"/>
              <a:ext cx="293746" cy="285811"/>
              <a:chOff x="3730650" y="1982800"/>
              <a:chExt cx="149550" cy="145525"/>
            </a:xfrm>
          </p:grpSpPr>
          <p:sp>
            <p:nvSpPr>
              <p:cNvPr id="7920" name="Google Shape;7920;p6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61"/>
            <p:cNvGrpSpPr/>
            <p:nvPr/>
          </p:nvGrpSpPr>
          <p:grpSpPr>
            <a:xfrm>
              <a:off x="3348603" y="1415046"/>
              <a:ext cx="294384" cy="284387"/>
              <a:chOff x="3630494" y="1864938"/>
              <a:chExt cx="149875" cy="144800"/>
            </a:xfrm>
          </p:grpSpPr>
          <p:sp>
            <p:nvSpPr>
              <p:cNvPr id="7923" name="Google Shape;7923;p61"/>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1"/>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5" name="Google Shape;7925;p61"/>
          <p:cNvGrpSpPr/>
          <p:nvPr/>
        </p:nvGrpSpPr>
        <p:grpSpPr>
          <a:xfrm>
            <a:off x="2268517" y="3493832"/>
            <a:ext cx="1324924" cy="678083"/>
            <a:chOff x="2413923" y="3711366"/>
            <a:chExt cx="1374117" cy="703260"/>
          </a:xfrm>
        </p:grpSpPr>
        <p:grpSp>
          <p:nvGrpSpPr>
            <p:cNvPr id="7926" name="Google Shape;7926;p61"/>
            <p:cNvGrpSpPr/>
            <p:nvPr/>
          </p:nvGrpSpPr>
          <p:grpSpPr>
            <a:xfrm>
              <a:off x="2413923" y="3711366"/>
              <a:ext cx="1374117" cy="703260"/>
              <a:chOff x="2413923" y="3711366"/>
              <a:chExt cx="1374117" cy="703260"/>
            </a:xfrm>
          </p:grpSpPr>
          <p:sp>
            <p:nvSpPr>
              <p:cNvPr id="7927" name="Google Shape;7927;p61"/>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8" name="Google Shape;7928;p61"/>
              <p:cNvGrpSpPr/>
              <p:nvPr/>
            </p:nvGrpSpPr>
            <p:grpSpPr>
              <a:xfrm>
                <a:off x="2600284" y="3808654"/>
                <a:ext cx="234506" cy="138009"/>
                <a:chOff x="2600284" y="3808654"/>
                <a:chExt cx="234506" cy="138009"/>
              </a:xfrm>
            </p:grpSpPr>
            <p:sp>
              <p:nvSpPr>
                <p:cNvPr id="7929" name="Google Shape;7929;p61"/>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30" name="Google Shape;7930;p61"/>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31" name="Google Shape;7931;p61"/>
              <p:cNvGrpSpPr/>
              <p:nvPr/>
            </p:nvGrpSpPr>
            <p:grpSpPr>
              <a:xfrm>
                <a:off x="3359659" y="3805664"/>
                <a:ext cx="232294" cy="141000"/>
                <a:chOff x="3359659" y="3805664"/>
                <a:chExt cx="232294" cy="141000"/>
              </a:xfrm>
            </p:grpSpPr>
            <p:sp>
              <p:nvSpPr>
                <p:cNvPr id="7932" name="Google Shape;7932;p61"/>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33" name="Google Shape;7933;p61"/>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34" name="Google Shape;7934;p61"/>
              <p:cNvGrpSpPr/>
              <p:nvPr/>
            </p:nvGrpSpPr>
            <p:grpSpPr>
              <a:xfrm>
                <a:off x="3067316" y="3711366"/>
                <a:ext cx="66900" cy="166809"/>
                <a:chOff x="3067316" y="3711366"/>
                <a:chExt cx="66900" cy="166809"/>
              </a:xfrm>
            </p:grpSpPr>
            <p:sp>
              <p:nvSpPr>
                <p:cNvPr id="7935" name="Google Shape;7935;p61"/>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36" name="Google Shape;7936;p61"/>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37" name="Google Shape;7937;p61"/>
              <p:cNvGrpSpPr/>
              <p:nvPr/>
            </p:nvGrpSpPr>
            <p:grpSpPr>
              <a:xfrm>
                <a:off x="2413923" y="4058666"/>
                <a:ext cx="224119" cy="66900"/>
                <a:chOff x="2413923" y="4058666"/>
                <a:chExt cx="224119" cy="66900"/>
              </a:xfrm>
            </p:grpSpPr>
            <p:sp>
              <p:nvSpPr>
                <p:cNvPr id="7938" name="Google Shape;7938;p61"/>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39" name="Google Shape;7939;p61"/>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40" name="Google Shape;7940;p61"/>
              <p:cNvGrpSpPr/>
              <p:nvPr/>
            </p:nvGrpSpPr>
            <p:grpSpPr>
              <a:xfrm>
                <a:off x="3564643" y="4058666"/>
                <a:ext cx="223397" cy="66900"/>
                <a:chOff x="3564643" y="4058666"/>
                <a:chExt cx="223397" cy="66900"/>
              </a:xfrm>
            </p:grpSpPr>
            <p:sp>
              <p:nvSpPr>
                <p:cNvPr id="7941" name="Google Shape;7941;p61"/>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2" name="Google Shape;7942;p61"/>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943" name="Google Shape;7943;p61"/>
            <p:cNvGrpSpPr/>
            <p:nvPr/>
          </p:nvGrpSpPr>
          <p:grpSpPr>
            <a:xfrm>
              <a:off x="2633353" y="3965763"/>
              <a:ext cx="933975" cy="445687"/>
              <a:chOff x="2633353" y="3965763"/>
              <a:chExt cx="933975" cy="445687"/>
            </a:xfrm>
          </p:grpSpPr>
          <p:sp>
            <p:nvSpPr>
              <p:cNvPr id="7944" name="Google Shape;7944;p61"/>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1"/>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6" name="Google Shape;7946;p61"/>
          <p:cNvGrpSpPr/>
          <p:nvPr/>
        </p:nvGrpSpPr>
        <p:grpSpPr>
          <a:xfrm>
            <a:off x="6392789" y="1044380"/>
            <a:ext cx="1131087" cy="587383"/>
            <a:chOff x="238125" y="999450"/>
            <a:chExt cx="7140700" cy="3708225"/>
          </a:xfrm>
        </p:grpSpPr>
        <p:sp>
          <p:nvSpPr>
            <p:cNvPr id="7947" name="Google Shape;7947;p61"/>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1"/>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61"/>
          <p:cNvGrpSpPr/>
          <p:nvPr/>
        </p:nvGrpSpPr>
        <p:grpSpPr>
          <a:xfrm>
            <a:off x="3744240" y="3493874"/>
            <a:ext cx="1375854" cy="678131"/>
            <a:chOff x="3913765" y="3641905"/>
            <a:chExt cx="1522805" cy="750560"/>
          </a:xfrm>
        </p:grpSpPr>
        <p:grpSp>
          <p:nvGrpSpPr>
            <p:cNvPr id="7957" name="Google Shape;7957;p61"/>
            <p:cNvGrpSpPr/>
            <p:nvPr/>
          </p:nvGrpSpPr>
          <p:grpSpPr>
            <a:xfrm>
              <a:off x="3913765" y="3997002"/>
              <a:ext cx="1522805" cy="395463"/>
              <a:chOff x="3913765" y="3997002"/>
              <a:chExt cx="1522805" cy="395463"/>
            </a:xfrm>
          </p:grpSpPr>
          <p:grpSp>
            <p:nvGrpSpPr>
              <p:cNvPr id="7958" name="Google Shape;7958;p61"/>
              <p:cNvGrpSpPr/>
              <p:nvPr/>
            </p:nvGrpSpPr>
            <p:grpSpPr>
              <a:xfrm>
                <a:off x="3913765" y="4138659"/>
                <a:ext cx="507602" cy="253806"/>
                <a:chOff x="3913765" y="4138659"/>
                <a:chExt cx="507602" cy="253806"/>
              </a:xfrm>
            </p:grpSpPr>
            <p:sp>
              <p:nvSpPr>
                <p:cNvPr id="7959" name="Google Shape;7959;p61"/>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1"/>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961" name="Google Shape;7961;p61"/>
              <p:cNvGrpSpPr/>
              <p:nvPr/>
            </p:nvGrpSpPr>
            <p:grpSpPr>
              <a:xfrm>
                <a:off x="4421361" y="3997002"/>
                <a:ext cx="507618" cy="395463"/>
                <a:chOff x="4421361" y="3997002"/>
                <a:chExt cx="507618" cy="395463"/>
              </a:xfrm>
            </p:grpSpPr>
            <p:sp>
              <p:nvSpPr>
                <p:cNvPr id="7962" name="Google Shape;7962;p61"/>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1"/>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61"/>
              <p:cNvGrpSpPr/>
              <p:nvPr/>
            </p:nvGrpSpPr>
            <p:grpSpPr>
              <a:xfrm>
                <a:off x="4928973" y="4189418"/>
                <a:ext cx="507596" cy="203047"/>
                <a:chOff x="4928973" y="4189418"/>
                <a:chExt cx="507596" cy="203047"/>
              </a:xfrm>
            </p:grpSpPr>
            <p:sp>
              <p:nvSpPr>
                <p:cNvPr id="7965" name="Google Shape;7965;p61"/>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1"/>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7" name="Google Shape;7967;p61"/>
            <p:cNvGrpSpPr/>
            <p:nvPr/>
          </p:nvGrpSpPr>
          <p:grpSpPr>
            <a:xfrm>
              <a:off x="4482186" y="3641905"/>
              <a:ext cx="397605" cy="349784"/>
              <a:chOff x="2906375" y="1159725"/>
              <a:chExt cx="1860575" cy="1636800"/>
            </a:xfrm>
          </p:grpSpPr>
          <p:sp>
            <p:nvSpPr>
              <p:cNvPr id="7968" name="Google Shape;7968;p61"/>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1"/>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1"/>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1"/>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2" name="Google Shape;7972;p61"/>
          <p:cNvGrpSpPr/>
          <p:nvPr/>
        </p:nvGrpSpPr>
        <p:grpSpPr>
          <a:xfrm>
            <a:off x="6528949" y="1853801"/>
            <a:ext cx="940737" cy="721067"/>
            <a:chOff x="6599718" y="2068734"/>
            <a:chExt cx="940737" cy="721067"/>
          </a:xfrm>
        </p:grpSpPr>
        <p:sp>
          <p:nvSpPr>
            <p:cNvPr id="7973" name="Google Shape;7973;p61"/>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1"/>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1"/>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1"/>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1"/>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1"/>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9" name="Google Shape;7979;p61"/>
            <p:cNvGrpSpPr/>
            <p:nvPr/>
          </p:nvGrpSpPr>
          <p:grpSpPr>
            <a:xfrm>
              <a:off x="6836957" y="2068734"/>
              <a:ext cx="461892" cy="721067"/>
              <a:chOff x="6836957" y="2068734"/>
              <a:chExt cx="461892" cy="721067"/>
            </a:xfrm>
          </p:grpSpPr>
          <p:sp>
            <p:nvSpPr>
              <p:cNvPr id="7980" name="Google Shape;7980;p61"/>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1"/>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1"/>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1"/>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1"/>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1"/>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6" name="Google Shape;7986;p61"/>
              <p:cNvGrpSpPr/>
              <p:nvPr/>
            </p:nvGrpSpPr>
            <p:grpSpPr>
              <a:xfrm>
                <a:off x="6836957" y="2068734"/>
                <a:ext cx="461892" cy="721067"/>
                <a:chOff x="6836957" y="2068734"/>
                <a:chExt cx="461892" cy="721067"/>
              </a:xfrm>
            </p:grpSpPr>
            <p:sp>
              <p:nvSpPr>
                <p:cNvPr id="7987" name="Google Shape;7987;p61"/>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1"/>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1"/>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1"/>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1"/>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1"/>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1"/>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94" name="Google Shape;7994;p61"/>
          <p:cNvGrpSpPr/>
          <p:nvPr/>
        </p:nvGrpSpPr>
        <p:grpSpPr>
          <a:xfrm>
            <a:off x="2412267" y="1858147"/>
            <a:ext cx="712577" cy="712374"/>
            <a:chOff x="2559249" y="2069323"/>
            <a:chExt cx="685566" cy="685634"/>
          </a:xfrm>
        </p:grpSpPr>
        <p:sp>
          <p:nvSpPr>
            <p:cNvPr id="7995" name="Google Shape;7995;p61"/>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1"/>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1"/>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1"/>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1"/>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1"/>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1"/>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1"/>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1"/>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1"/>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1"/>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1"/>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1"/>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61"/>
          <p:cNvGrpSpPr/>
          <p:nvPr/>
        </p:nvGrpSpPr>
        <p:grpSpPr>
          <a:xfrm>
            <a:off x="7594705" y="970936"/>
            <a:ext cx="845645" cy="711911"/>
            <a:chOff x="951975" y="315800"/>
            <a:chExt cx="5860325" cy="4933550"/>
          </a:xfrm>
        </p:grpSpPr>
        <p:sp>
          <p:nvSpPr>
            <p:cNvPr id="8009" name="Google Shape;8009;p61"/>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1"/>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1"/>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1"/>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1"/>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1"/>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1"/>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1"/>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61"/>
          <p:cNvGrpSpPr/>
          <p:nvPr/>
        </p:nvGrpSpPr>
        <p:grpSpPr>
          <a:xfrm>
            <a:off x="3691834" y="2707045"/>
            <a:ext cx="1617932" cy="621724"/>
            <a:chOff x="3862800" y="3038525"/>
            <a:chExt cx="1329006" cy="510698"/>
          </a:xfrm>
        </p:grpSpPr>
        <p:sp>
          <p:nvSpPr>
            <p:cNvPr id="8018" name="Google Shape;8018;p61"/>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1"/>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0" name="Google Shape;8020;p61"/>
            <p:cNvGrpSpPr/>
            <p:nvPr/>
          </p:nvGrpSpPr>
          <p:grpSpPr>
            <a:xfrm>
              <a:off x="3967075" y="3040337"/>
              <a:ext cx="1019927" cy="402126"/>
              <a:chOff x="3967075" y="3040337"/>
              <a:chExt cx="1019927" cy="402126"/>
            </a:xfrm>
          </p:grpSpPr>
          <p:sp>
            <p:nvSpPr>
              <p:cNvPr id="8021" name="Google Shape;8021;p61"/>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1"/>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61"/>
            <p:cNvGrpSpPr/>
            <p:nvPr/>
          </p:nvGrpSpPr>
          <p:grpSpPr>
            <a:xfrm>
              <a:off x="4186700" y="3040337"/>
              <a:ext cx="390475" cy="183289"/>
              <a:chOff x="4186700" y="3040337"/>
              <a:chExt cx="390475" cy="183289"/>
            </a:xfrm>
          </p:grpSpPr>
          <p:sp>
            <p:nvSpPr>
              <p:cNvPr id="8024" name="Google Shape;8024;p61"/>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1"/>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61"/>
            <p:cNvGrpSpPr/>
            <p:nvPr/>
          </p:nvGrpSpPr>
          <p:grpSpPr>
            <a:xfrm>
              <a:off x="4073727" y="3040337"/>
              <a:ext cx="697794" cy="296263"/>
              <a:chOff x="4073727" y="3040337"/>
              <a:chExt cx="697794" cy="296263"/>
            </a:xfrm>
          </p:grpSpPr>
          <p:sp>
            <p:nvSpPr>
              <p:cNvPr id="8027" name="Google Shape;8027;p61"/>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1"/>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61"/>
            <p:cNvGrpSpPr/>
            <p:nvPr/>
          </p:nvGrpSpPr>
          <p:grpSpPr>
            <a:xfrm>
              <a:off x="3862800" y="3038525"/>
              <a:ext cx="1329006" cy="510698"/>
              <a:chOff x="3862800" y="3038525"/>
              <a:chExt cx="1329006" cy="510698"/>
            </a:xfrm>
          </p:grpSpPr>
          <p:sp>
            <p:nvSpPr>
              <p:cNvPr id="8030" name="Google Shape;8030;p61"/>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1"/>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2" name="Google Shape;8032;p61"/>
          <p:cNvGrpSpPr/>
          <p:nvPr/>
        </p:nvGrpSpPr>
        <p:grpSpPr>
          <a:xfrm>
            <a:off x="700156" y="970936"/>
            <a:ext cx="883205" cy="775176"/>
            <a:chOff x="649648" y="271400"/>
            <a:chExt cx="6215377" cy="5455143"/>
          </a:xfrm>
        </p:grpSpPr>
        <p:sp>
          <p:nvSpPr>
            <p:cNvPr id="8033" name="Google Shape;8033;p61"/>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1"/>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1"/>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1"/>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1"/>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1"/>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1"/>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1"/>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1"/>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1"/>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1"/>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1"/>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61"/>
          <p:cNvGrpSpPr/>
          <p:nvPr/>
        </p:nvGrpSpPr>
        <p:grpSpPr>
          <a:xfrm>
            <a:off x="2308457" y="970936"/>
            <a:ext cx="767704" cy="815489"/>
            <a:chOff x="2499700" y="1135950"/>
            <a:chExt cx="732402" cy="777990"/>
          </a:xfrm>
        </p:grpSpPr>
        <p:grpSp>
          <p:nvGrpSpPr>
            <p:cNvPr id="8046" name="Google Shape;8046;p61"/>
            <p:cNvGrpSpPr/>
            <p:nvPr/>
          </p:nvGrpSpPr>
          <p:grpSpPr>
            <a:xfrm>
              <a:off x="2499700" y="1135950"/>
              <a:ext cx="732402" cy="694705"/>
              <a:chOff x="2499700" y="1135950"/>
              <a:chExt cx="732402" cy="694705"/>
            </a:xfrm>
          </p:grpSpPr>
          <p:sp>
            <p:nvSpPr>
              <p:cNvPr id="8047" name="Google Shape;8047;p61"/>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1"/>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1"/>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1"/>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1"/>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1"/>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1"/>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1"/>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1"/>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1"/>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1"/>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1"/>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1"/>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1"/>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1"/>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1"/>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1"/>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1"/>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1"/>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1"/>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1"/>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1"/>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1"/>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1"/>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1"/>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1"/>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1"/>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61"/>
            <p:cNvGrpSpPr/>
            <p:nvPr/>
          </p:nvGrpSpPr>
          <p:grpSpPr>
            <a:xfrm>
              <a:off x="2517909" y="1188726"/>
              <a:ext cx="702702" cy="725214"/>
              <a:chOff x="2517909" y="1188726"/>
              <a:chExt cx="702702" cy="725214"/>
            </a:xfrm>
          </p:grpSpPr>
          <p:sp>
            <p:nvSpPr>
              <p:cNvPr id="8075" name="Google Shape;8075;p61"/>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1"/>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1"/>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1"/>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1"/>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0" name="Google Shape;8080;p61"/>
          <p:cNvGrpSpPr/>
          <p:nvPr/>
        </p:nvGrpSpPr>
        <p:grpSpPr>
          <a:xfrm>
            <a:off x="1654189" y="970936"/>
            <a:ext cx="583439" cy="870229"/>
            <a:chOff x="1716825" y="1121550"/>
            <a:chExt cx="622800" cy="928938"/>
          </a:xfrm>
        </p:grpSpPr>
        <p:grpSp>
          <p:nvGrpSpPr>
            <p:cNvPr id="8081" name="Google Shape;8081;p61"/>
            <p:cNvGrpSpPr/>
            <p:nvPr/>
          </p:nvGrpSpPr>
          <p:grpSpPr>
            <a:xfrm>
              <a:off x="1716825" y="1121550"/>
              <a:ext cx="622800" cy="928938"/>
              <a:chOff x="1716825" y="1121550"/>
              <a:chExt cx="622800" cy="928938"/>
            </a:xfrm>
          </p:grpSpPr>
          <p:cxnSp>
            <p:nvCxnSpPr>
              <p:cNvPr id="8082" name="Google Shape;8082;p61"/>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083" name="Google Shape;8083;p61"/>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61"/>
            <p:cNvGrpSpPr/>
            <p:nvPr/>
          </p:nvGrpSpPr>
          <p:grpSpPr>
            <a:xfrm>
              <a:off x="1768050" y="1172775"/>
              <a:ext cx="520200" cy="832000"/>
              <a:chOff x="1768050" y="1172775"/>
              <a:chExt cx="520200" cy="832000"/>
            </a:xfrm>
          </p:grpSpPr>
          <p:cxnSp>
            <p:nvCxnSpPr>
              <p:cNvPr id="8085" name="Google Shape;8085;p61"/>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086" name="Google Shape;8086;p61"/>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61"/>
            <p:cNvGrpSpPr/>
            <p:nvPr/>
          </p:nvGrpSpPr>
          <p:grpSpPr>
            <a:xfrm>
              <a:off x="1820100" y="1225475"/>
              <a:ext cx="416400" cy="729575"/>
              <a:chOff x="1820100" y="1225475"/>
              <a:chExt cx="416400" cy="729575"/>
            </a:xfrm>
          </p:grpSpPr>
          <p:cxnSp>
            <p:nvCxnSpPr>
              <p:cNvPr id="8088" name="Google Shape;8088;p61"/>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089" name="Google Shape;8089;p61"/>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61"/>
            <p:cNvGrpSpPr/>
            <p:nvPr/>
          </p:nvGrpSpPr>
          <p:grpSpPr>
            <a:xfrm>
              <a:off x="1874250" y="1278825"/>
              <a:ext cx="308100" cy="605275"/>
              <a:chOff x="1874250" y="1278825"/>
              <a:chExt cx="308100" cy="605275"/>
            </a:xfrm>
          </p:grpSpPr>
          <p:cxnSp>
            <p:nvCxnSpPr>
              <p:cNvPr id="8091" name="Google Shape;8091;p61"/>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092" name="Google Shape;8092;p61"/>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3" name="Google Shape;8093;p61"/>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61"/>
          <p:cNvGrpSpPr/>
          <p:nvPr/>
        </p:nvGrpSpPr>
        <p:grpSpPr>
          <a:xfrm>
            <a:off x="1574012" y="1857258"/>
            <a:ext cx="739072" cy="714152"/>
            <a:chOff x="4334725" y="1355875"/>
            <a:chExt cx="3106650" cy="3001900"/>
          </a:xfrm>
        </p:grpSpPr>
        <p:grpSp>
          <p:nvGrpSpPr>
            <p:cNvPr id="8095" name="Google Shape;8095;p61"/>
            <p:cNvGrpSpPr/>
            <p:nvPr/>
          </p:nvGrpSpPr>
          <p:grpSpPr>
            <a:xfrm>
              <a:off x="4516050" y="1724875"/>
              <a:ext cx="2693725" cy="2632900"/>
              <a:chOff x="4516050" y="1724875"/>
              <a:chExt cx="2693725" cy="2632900"/>
            </a:xfrm>
          </p:grpSpPr>
          <p:sp>
            <p:nvSpPr>
              <p:cNvPr id="8096" name="Google Shape;8096;p61"/>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1"/>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1"/>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61"/>
            <p:cNvGrpSpPr/>
            <p:nvPr/>
          </p:nvGrpSpPr>
          <p:grpSpPr>
            <a:xfrm>
              <a:off x="4334725" y="1355875"/>
              <a:ext cx="3106650" cy="2709650"/>
              <a:chOff x="4334725" y="1355875"/>
              <a:chExt cx="3106650" cy="2709650"/>
            </a:xfrm>
          </p:grpSpPr>
          <p:sp>
            <p:nvSpPr>
              <p:cNvPr id="8100" name="Google Shape;8100;p61"/>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1"/>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1"/>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3" name="Google Shape;8103;p61"/>
          <p:cNvGrpSpPr/>
          <p:nvPr/>
        </p:nvGrpSpPr>
        <p:grpSpPr>
          <a:xfrm>
            <a:off x="7690961" y="3488029"/>
            <a:ext cx="312074" cy="684173"/>
            <a:chOff x="7645573" y="3754300"/>
            <a:chExt cx="293855" cy="644170"/>
          </a:xfrm>
        </p:grpSpPr>
        <p:sp>
          <p:nvSpPr>
            <p:cNvPr id="8104" name="Google Shape;8104;p61"/>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1"/>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61"/>
          <p:cNvGrpSpPr/>
          <p:nvPr/>
        </p:nvGrpSpPr>
        <p:grpSpPr>
          <a:xfrm>
            <a:off x="5612949" y="970936"/>
            <a:ext cx="709011" cy="739359"/>
            <a:chOff x="5830645" y="1256617"/>
            <a:chExt cx="530340" cy="553040"/>
          </a:xfrm>
        </p:grpSpPr>
        <p:grpSp>
          <p:nvGrpSpPr>
            <p:cNvPr id="8107" name="Google Shape;8107;p61"/>
            <p:cNvGrpSpPr/>
            <p:nvPr/>
          </p:nvGrpSpPr>
          <p:grpSpPr>
            <a:xfrm>
              <a:off x="5830645" y="1256617"/>
              <a:ext cx="259743" cy="269909"/>
              <a:chOff x="5830645" y="1256617"/>
              <a:chExt cx="259743" cy="269909"/>
            </a:xfrm>
          </p:grpSpPr>
          <p:sp>
            <p:nvSpPr>
              <p:cNvPr id="8108" name="Google Shape;8108;p61"/>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1"/>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61"/>
            <p:cNvGrpSpPr/>
            <p:nvPr/>
          </p:nvGrpSpPr>
          <p:grpSpPr>
            <a:xfrm>
              <a:off x="6101293" y="1256617"/>
              <a:ext cx="259692" cy="269909"/>
              <a:chOff x="6101293" y="1256617"/>
              <a:chExt cx="259692" cy="269909"/>
            </a:xfrm>
          </p:grpSpPr>
          <p:sp>
            <p:nvSpPr>
              <p:cNvPr id="8111" name="Google Shape;8111;p61"/>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1"/>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61"/>
            <p:cNvGrpSpPr/>
            <p:nvPr/>
          </p:nvGrpSpPr>
          <p:grpSpPr>
            <a:xfrm>
              <a:off x="5830645" y="1539749"/>
              <a:ext cx="259692" cy="269909"/>
              <a:chOff x="5830645" y="1539749"/>
              <a:chExt cx="259692" cy="269909"/>
            </a:xfrm>
          </p:grpSpPr>
          <p:sp>
            <p:nvSpPr>
              <p:cNvPr id="8114" name="Google Shape;8114;p61"/>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1"/>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61"/>
            <p:cNvGrpSpPr/>
            <p:nvPr/>
          </p:nvGrpSpPr>
          <p:grpSpPr>
            <a:xfrm>
              <a:off x="6101293" y="1539749"/>
              <a:ext cx="259692" cy="269909"/>
              <a:chOff x="6101293" y="1539749"/>
              <a:chExt cx="259692" cy="269909"/>
            </a:xfrm>
          </p:grpSpPr>
          <p:sp>
            <p:nvSpPr>
              <p:cNvPr id="8117" name="Google Shape;8117;p61"/>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1"/>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9" name="Google Shape;8119;p61"/>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61"/>
          <p:cNvGrpSpPr/>
          <p:nvPr/>
        </p:nvGrpSpPr>
        <p:grpSpPr>
          <a:xfrm>
            <a:off x="714444" y="2707052"/>
            <a:ext cx="1452955" cy="621360"/>
            <a:chOff x="732422" y="2990152"/>
            <a:chExt cx="1337773" cy="572102"/>
          </a:xfrm>
        </p:grpSpPr>
        <p:sp>
          <p:nvSpPr>
            <p:cNvPr id="8121" name="Google Shape;8121;p61"/>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1"/>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1"/>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1"/>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1"/>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1"/>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0" name="Shape 8130"/>
        <p:cNvGrpSpPr/>
        <p:nvPr/>
      </p:nvGrpSpPr>
      <p:grpSpPr>
        <a:xfrm>
          <a:off x="0" y="0"/>
          <a:ext cx="0" cy="0"/>
          <a:chOff x="0" y="0"/>
          <a:chExt cx="0" cy="0"/>
        </a:xfrm>
      </p:grpSpPr>
      <p:grpSp>
        <p:nvGrpSpPr>
          <p:cNvPr id="8131" name="Google Shape;8131;p62"/>
          <p:cNvGrpSpPr/>
          <p:nvPr/>
        </p:nvGrpSpPr>
        <p:grpSpPr>
          <a:xfrm>
            <a:off x="708579" y="965872"/>
            <a:ext cx="1636117" cy="1526144"/>
            <a:chOff x="729238" y="1179665"/>
            <a:chExt cx="1636117" cy="1526144"/>
          </a:xfrm>
        </p:grpSpPr>
        <p:grpSp>
          <p:nvGrpSpPr>
            <p:cNvPr id="8132" name="Google Shape;8132;p62"/>
            <p:cNvGrpSpPr/>
            <p:nvPr/>
          </p:nvGrpSpPr>
          <p:grpSpPr>
            <a:xfrm>
              <a:off x="729238" y="1179665"/>
              <a:ext cx="80700" cy="1526144"/>
              <a:chOff x="729238" y="1179665"/>
              <a:chExt cx="80700" cy="1526144"/>
            </a:xfrm>
          </p:grpSpPr>
          <p:sp>
            <p:nvSpPr>
              <p:cNvPr id="8133" name="Google Shape;8133;p62"/>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2"/>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2"/>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2"/>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62"/>
            <p:cNvGrpSpPr/>
            <p:nvPr/>
          </p:nvGrpSpPr>
          <p:grpSpPr>
            <a:xfrm>
              <a:off x="903098" y="1179665"/>
              <a:ext cx="80700" cy="1526144"/>
              <a:chOff x="903098" y="1179665"/>
              <a:chExt cx="80700" cy="1526144"/>
            </a:xfrm>
          </p:grpSpPr>
          <p:sp>
            <p:nvSpPr>
              <p:cNvPr id="8144" name="Google Shape;8144;p62"/>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2"/>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2"/>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2"/>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2"/>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2"/>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62"/>
            <p:cNvGrpSpPr/>
            <p:nvPr/>
          </p:nvGrpSpPr>
          <p:grpSpPr>
            <a:xfrm>
              <a:off x="1076958" y="1179665"/>
              <a:ext cx="80700" cy="1526144"/>
              <a:chOff x="1076958" y="1179665"/>
              <a:chExt cx="80700" cy="1526144"/>
            </a:xfrm>
          </p:grpSpPr>
          <p:sp>
            <p:nvSpPr>
              <p:cNvPr id="8155" name="Google Shape;8155;p62"/>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2"/>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2"/>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2"/>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2"/>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2"/>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2"/>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62"/>
            <p:cNvGrpSpPr/>
            <p:nvPr/>
          </p:nvGrpSpPr>
          <p:grpSpPr>
            <a:xfrm>
              <a:off x="1247707" y="1179665"/>
              <a:ext cx="80700" cy="1526144"/>
              <a:chOff x="1247707" y="1179665"/>
              <a:chExt cx="80700" cy="1526144"/>
            </a:xfrm>
          </p:grpSpPr>
          <p:sp>
            <p:nvSpPr>
              <p:cNvPr id="8166" name="Google Shape;8166;p62"/>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2"/>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2"/>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62"/>
            <p:cNvGrpSpPr/>
            <p:nvPr/>
          </p:nvGrpSpPr>
          <p:grpSpPr>
            <a:xfrm>
              <a:off x="1421567" y="1179665"/>
              <a:ext cx="80700" cy="1526144"/>
              <a:chOff x="1421567" y="1179665"/>
              <a:chExt cx="80700" cy="1526144"/>
            </a:xfrm>
          </p:grpSpPr>
          <p:sp>
            <p:nvSpPr>
              <p:cNvPr id="8177" name="Google Shape;8177;p62"/>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2"/>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2"/>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2"/>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2"/>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2"/>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2"/>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2"/>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62"/>
            <p:cNvGrpSpPr/>
            <p:nvPr/>
          </p:nvGrpSpPr>
          <p:grpSpPr>
            <a:xfrm>
              <a:off x="1592327" y="1179665"/>
              <a:ext cx="80700" cy="1526144"/>
              <a:chOff x="1592327" y="1179665"/>
              <a:chExt cx="80700" cy="1526144"/>
            </a:xfrm>
          </p:grpSpPr>
          <p:sp>
            <p:nvSpPr>
              <p:cNvPr id="8188" name="Google Shape;8188;p62"/>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2"/>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2"/>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2"/>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2"/>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2"/>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2"/>
            <p:cNvGrpSpPr/>
            <p:nvPr/>
          </p:nvGrpSpPr>
          <p:grpSpPr>
            <a:xfrm>
              <a:off x="1766187" y="1179665"/>
              <a:ext cx="80700" cy="1526144"/>
              <a:chOff x="1766187" y="1179665"/>
              <a:chExt cx="80700" cy="1526144"/>
            </a:xfrm>
          </p:grpSpPr>
          <p:sp>
            <p:nvSpPr>
              <p:cNvPr id="8199" name="Google Shape;8199;p62"/>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2"/>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2"/>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2"/>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2"/>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2"/>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2"/>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2"/>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2"/>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62"/>
            <p:cNvGrpSpPr/>
            <p:nvPr/>
          </p:nvGrpSpPr>
          <p:grpSpPr>
            <a:xfrm>
              <a:off x="1936935" y="1179665"/>
              <a:ext cx="80700" cy="1526144"/>
              <a:chOff x="1936935" y="1179665"/>
              <a:chExt cx="80700" cy="1526144"/>
            </a:xfrm>
          </p:grpSpPr>
          <p:sp>
            <p:nvSpPr>
              <p:cNvPr id="8210" name="Google Shape;8210;p62"/>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2"/>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2"/>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2"/>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2"/>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62"/>
            <p:cNvGrpSpPr/>
            <p:nvPr/>
          </p:nvGrpSpPr>
          <p:grpSpPr>
            <a:xfrm>
              <a:off x="2110795" y="1179665"/>
              <a:ext cx="80700" cy="1526144"/>
              <a:chOff x="2110795" y="1179665"/>
              <a:chExt cx="80700" cy="1526144"/>
            </a:xfrm>
          </p:grpSpPr>
          <p:sp>
            <p:nvSpPr>
              <p:cNvPr id="8221" name="Google Shape;8221;p62"/>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2"/>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2"/>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2"/>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62"/>
            <p:cNvGrpSpPr/>
            <p:nvPr/>
          </p:nvGrpSpPr>
          <p:grpSpPr>
            <a:xfrm>
              <a:off x="2284655" y="1179665"/>
              <a:ext cx="80700" cy="1526144"/>
              <a:chOff x="2284655" y="1179665"/>
              <a:chExt cx="80700" cy="1526144"/>
            </a:xfrm>
          </p:grpSpPr>
          <p:sp>
            <p:nvSpPr>
              <p:cNvPr id="8232" name="Google Shape;8232;p62"/>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2"/>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2"/>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2"/>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2"/>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2"/>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2" name="Google Shape;8242;p62"/>
          <p:cNvGrpSpPr/>
          <p:nvPr/>
        </p:nvGrpSpPr>
        <p:grpSpPr>
          <a:xfrm>
            <a:off x="2603245" y="985011"/>
            <a:ext cx="1364248" cy="1102133"/>
            <a:chOff x="2623904" y="1198803"/>
            <a:chExt cx="1364248" cy="1102133"/>
          </a:xfrm>
        </p:grpSpPr>
        <p:grpSp>
          <p:nvGrpSpPr>
            <p:cNvPr id="8243" name="Google Shape;8243;p62"/>
            <p:cNvGrpSpPr/>
            <p:nvPr/>
          </p:nvGrpSpPr>
          <p:grpSpPr>
            <a:xfrm>
              <a:off x="2623907" y="1198803"/>
              <a:ext cx="1364245" cy="273000"/>
              <a:chOff x="2623907" y="1198803"/>
              <a:chExt cx="1364245" cy="273000"/>
            </a:xfrm>
          </p:grpSpPr>
          <p:sp>
            <p:nvSpPr>
              <p:cNvPr id="8244" name="Google Shape;8244;p62"/>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62"/>
            <p:cNvGrpSpPr/>
            <p:nvPr/>
          </p:nvGrpSpPr>
          <p:grpSpPr>
            <a:xfrm>
              <a:off x="2623904" y="1476964"/>
              <a:ext cx="1364245" cy="273000"/>
              <a:chOff x="2623904" y="1476964"/>
              <a:chExt cx="1364245" cy="273000"/>
            </a:xfrm>
          </p:grpSpPr>
          <p:sp>
            <p:nvSpPr>
              <p:cNvPr id="8250" name="Google Shape;8250;p62"/>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2"/>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2"/>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62"/>
            <p:cNvGrpSpPr/>
            <p:nvPr/>
          </p:nvGrpSpPr>
          <p:grpSpPr>
            <a:xfrm>
              <a:off x="2623907" y="1749775"/>
              <a:ext cx="1364245" cy="273000"/>
              <a:chOff x="2623907" y="1749775"/>
              <a:chExt cx="1364245" cy="273000"/>
            </a:xfrm>
          </p:grpSpPr>
          <p:sp>
            <p:nvSpPr>
              <p:cNvPr id="8256" name="Google Shape;8256;p62"/>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2"/>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62"/>
            <p:cNvGrpSpPr/>
            <p:nvPr/>
          </p:nvGrpSpPr>
          <p:grpSpPr>
            <a:xfrm>
              <a:off x="2623904" y="2027936"/>
              <a:ext cx="1364245" cy="273000"/>
              <a:chOff x="2623904" y="2027936"/>
              <a:chExt cx="1364245" cy="273000"/>
            </a:xfrm>
          </p:grpSpPr>
          <p:sp>
            <p:nvSpPr>
              <p:cNvPr id="8262" name="Google Shape;8262;p6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7" name="Google Shape;8267;p62"/>
          <p:cNvGrpSpPr/>
          <p:nvPr/>
        </p:nvGrpSpPr>
        <p:grpSpPr>
          <a:xfrm>
            <a:off x="2592706" y="2444193"/>
            <a:ext cx="1387541" cy="159124"/>
            <a:chOff x="3200660" y="2180272"/>
            <a:chExt cx="2563824" cy="378237"/>
          </a:xfrm>
        </p:grpSpPr>
        <p:sp>
          <p:nvSpPr>
            <p:cNvPr id="8268" name="Google Shape;8268;p6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62"/>
          <p:cNvGrpSpPr/>
          <p:nvPr/>
        </p:nvGrpSpPr>
        <p:grpSpPr>
          <a:xfrm>
            <a:off x="2589231" y="2722018"/>
            <a:ext cx="1390502" cy="159625"/>
            <a:chOff x="3530150" y="2790075"/>
            <a:chExt cx="1962600" cy="225300"/>
          </a:xfrm>
        </p:grpSpPr>
        <p:sp>
          <p:nvSpPr>
            <p:cNvPr id="8287" name="Google Shape;8287;p62"/>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2"/>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62"/>
          <p:cNvGrpSpPr/>
          <p:nvPr/>
        </p:nvGrpSpPr>
        <p:grpSpPr>
          <a:xfrm>
            <a:off x="2589884" y="3000344"/>
            <a:ext cx="1411629" cy="153761"/>
            <a:chOff x="3558802" y="4011427"/>
            <a:chExt cx="1866000" cy="111300"/>
          </a:xfrm>
        </p:grpSpPr>
        <p:sp>
          <p:nvSpPr>
            <p:cNvPr id="8290" name="Google Shape;8290;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2"/>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62"/>
          <p:cNvGrpSpPr/>
          <p:nvPr/>
        </p:nvGrpSpPr>
        <p:grpSpPr>
          <a:xfrm>
            <a:off x="2589576" y="2205744"/>
            <a:ext cx="1383503" cy="119749"/>
            <a:chOff x="3465975" y="2270276"/>
            <a:chExt cx="1986364" cy="171929"/>
          </a:xfrm>
        </p:grpSpPr>
        <p:sp>
          <p:nvSpPr>
            <p:cNvPr id="8293" name="Google Shape;8293;p6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2"/>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2"/>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2"/>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2"/>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2"/>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62"/>
          <p:cNvGrpSpPr/>
          <p:nvPr/>
        </p:nvGrpSpPr>
        <p:grpSpPr>
          <a:xfrm>
            <a:off x="2600584" y="3569394"/>
            <a:ext cx="1369531" cy="195460"/>
            <a:chOff x="723300" y="4253549"/>
            <a:chExt cx="2276482" cy="324900"/>
          </a:xfrm>
        </p:grpSpPr>
        <p:sp>
          <p:nvSpPr>
            <p:cNvPr id="8302" name="Google Shape;8302;p6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2"/>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62"/>
          <p:cNvGrpSpPr/>
          <p:nvPr/>
        </p:nvGrpSpPr>
        <p:grpSpPr>
          <a:xfrm>
            <a:off x="2590145" y="3270574"/>
            <a:ext cx="1389066" cy="180119"/>
            <a:chOff x="705948" y="3788465"/>
            <a:chExt cx="2308953" cy="299400"/>
          </a:xfrm>
        </p:grpSpPr>
        <p:sp>
          <p:nvSpPr>
            <p:cNvPr id="8308" name="Google Shape;8308;p6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2"/>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2"/>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62"/>
          <p:cNvGrpSpPr/>
          <p:nvPr/>
        </p:nvGrpSpPr>
        <p:grpSpPr>
          <a:xfrm>
            <a:off x="2638082" y="3883554"/>
            <a:ext cx="1304609" cy="294074"/>
            <a:chOff x="2658741" y="4097347"/>
            <a:chExt cx="1304609" cy="294074"/>
          </a:xfrm>
        </p:grpSpPr>
        <p:grpSp>
          <p:nvGrpSpPr>
            <p:cNvPr id="8314" name="Google Shape;8314;p62"/>
            <p:cNvGrpSpPr/>
            <p:nvPr/>
          </p:nvGrpSpPr>
          <p:grpSpPr>
            <a:xfrm>
              <a:off x="2658741" y="4097347"/>
              <a:ext cx="118572" cy="294074"/>
              <a:chOff x="3343310" y="4475555"/>
              <a:chExt cx="127717" cy="316753"/>
            </a:xfrm>
          </p:grpSpPr>
          <p:sp>
            <p:nvSpPr>
              <p:cNvPr id="8315" name="Google Shape;8315;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62"/>
            <p:cNvGrpSpPr/>
            <p:nvPr/>
          </p:nvGrpSpPr>
          <p:grpSpPr>
            <a:xfrm>
              <a:off x="3815519" y="4098388"/>
              <a:ext cx="147831" cy="291991"/>
              <a:chOff x="3527539" y="4476677"/>
              <a:chExt cx="159232" cy="314510"/>
            </a:xfrm>
          </p:grpSpPr>
          <p:sp>
            <p:nvSpPr>
              <p:cNvPr id="8318" name="Google Shape;8318;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62"/>
            <p:cNvGrpSpPr/>
            <p:nvPr/>
          </p:nvGrpSpPr>
          <p:grpSpPr>
            <a:xfrm>
              <a:off x="3511696" y="4098388"/>
              <a:ext cx="147831" cy="291991"/>
              <a:chOff x="3527539" y="4476677"/>
              <a:chExt cx="159232" cy="314510"/>
            </a:xfrm>
          </p:grpSpPr>
          <p:sp>
            <p:nvSpPr>
              <p:cNvPr id="8321" name="Google Shape;8321;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62"/>
            <p:cNvGrpSpPr/>
            <p:nvPr/>
          </p:nvGrpSpPr>
          <p:grpSpPr>
            <a:xfrm>
              <a:off x="3207874" y="4098388"/>
              <a:ext cx="147831" cy="291991"/>
              <a:chOff x="3527539" y="4476677"/>
              <a:chExt cx="159232" cy="314510"/>
            </a:xfrm>
          </p:grpSpPr>
          <p:sp>
            <p:nvSpPr>
              <p:cNvPr id="8324" name="Google Shape;8324;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62"/>
            <p:cNvGrpSpPr/>
            <p:nvPr/>
          </p:nvGrpSpPr>
          <p:grpSpPr>
            <a:xfrm>
              <a:off x="2933305" y="4097347"/>
              <a:ext cx="118572" cy="294074"/>
              <a:chOff x="3343310" y="4475555"/>
              <a:chExt cx="127717" cy="316753"/>
            </a:xfrm>
          </p:grpSpPr>
          <p:sp>
            <p:nvSpPr>
              <p:cNvPr id="8327" name="Google Shape;8327;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9" name="Google Shape;8329;p62"/>
          <p:cNvGrpSpPr/>
          <p:nvPr/>
        </p:nvGrpSpPr>
        <p:grpSpPr>
          <a:xfrm>
            <a:off x="4256912" y="1866676"/>
            <a:ext cx="1433821" cy="191501"/>
            <a:chOff x="4273350" y="2080469"/>
            <a:chExt cx="1433821" cy="191501"/>
          </a:xfrm>
        </p:grpSpPr>
        <p:grpSp>
          <p:nvGrpSpPr>
            <p:cNvPr id="8330" name="Google Shape;8330;p62"/>
            <p:cNvGrpSpPr/>
            <p:nvPr/>
          </p:nvGrpSpPr>
          <p:grpSpPr>
            <a:xfrm>
              <a:off x="4273350" y="2080469"/>
              <a:ext cx="1433821" cy="0"/>
              <a:chOff x="5224975" y="2962250"/>
              <a:chExt cx="1544400" cy="0"/>
            </a:xfrm>
          </p:grpSpPr>
          <p:cxnSp>
            <p:nvCxnSpPr>
              <p:cNvPr id="8331" name="Google Shape;8331;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332" name="Google Shape;8332;p62"/>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333" name="Google Shape;8333;p62"/>
            <p:cNvGrpSpPr/>
            <p:nvPr/>
          </p:nvGrpSpPr>
          <p:grpSpPr>
            <a:xfrm>
              <a:off x="4273350" y="2271969"/>
              <a:ext cx="1433821" cy="0"/>
              <a:chOff x="5224975" y="2962250"/>
              <a:chExt cx="1544400" cy="0"/>
            </a:xfrm>
          </p:grpSpPr>
          <p:cxnSp>
            <p:nvCxnSpPr>
              <p:cNvPr id="8334" name="Google Shape;8334;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335" name="Google Shape;8335;p62"/>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336" name="Google Shape;8336;p62"/>
          <p:cNvGrpSpPr/>
          <p:nvPr/>
        </p:nvGrpSpPr>
        <p:grpSpPr>
          <a:xfrm>
            <a:off x="4258467" y="969244"/>
            <a:ext cx="1430711" cy="743389"/>
            <a:chOff x="5159450" y="1919950"/>
            <a:chExt cx="1541050" cy="862500"/>
          </a:xfrm>
        </p:grpSpPr>
        <p:sp>
          <p:nvSpPr>
            <p:cNvPr id="8337" name="Google Shape;8337;p6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338" name="Google Shape;8338;p62"/>
            <p:cNvGrpSpPr/>
            <p:nvPr/>
          </p:nvGrpSpPr>
          <p:grpSpPr>
            <a:xfrm>
              <a:off x="5159450" y="1919950"/>
              <a:ext cx="1541050" cy="862500"/>
              <a:chOff x="5159450" y="1919950"/>
              <a:chExt cx="1541050" cy="862500"/>
            </a:xfrm>
          </p:grpSpPr>
          <p:cxnSp>
            <p:nvCxnSpPr>
              <p:cNvPr id="8339" name="Google Shape;8339;p6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340" name="Google Shape;8340;p6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341" name="Google Shape;8341;p62"/>
          <p:cNvGrpSpPr/>
          <p:nvPr/>
        </p:nvGrpSpPr>
        <p:grpSpPr>
          <a:xfrm>
            <a:off x="4248581" y="2192571"/>
            <a:ext cx="1450484" cy="1052087"/>
            <a:chOff x="5230575" y="1554475"/>
            <a:chExt cx="2137150" cy="1550150"/>
          </a:xfrm>
        </p:grpSpPr>
        <p:sp>
          <p:nvSpPr>
            <p:cNvPr id="8342" name="Google Shape;8342;p62"/>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2"/>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2"/>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2"/>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2"/>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2"/>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2"/>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2"/>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2"/>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2"/>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2"/>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2"/>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2"/>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62"/>
          <p:cNvGrpSpPr/>
          <p:nvPr/>
        </p:nvGrpSpPr>
        <p:grpSpPr>
          <a:xfrm rot="10800000">
            <a:off x="4265131" y="3284761"/>
            <a:ext cx="1417383" cy="887946"/>
            <a:chOff x="5645403" y="2920021"/>
            <a:chExt cx="2650800" cy="2180614"/>
          </a:xfrm>
        </p:grpSpPr>
        <p:sp>
          <p:nvSpPr>
            <p:cNvPr id="8356" name="Google Shape;8356;p62"/>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7" name="Google Shape;8357;p62"/>
            <p:cNvCxnSpPr>
              <a:stCxn id="835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358" name="Google Shape;8358;p62"/>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9" name="Google Shape;8359;p62"/>
            <p:cNvCxnSpPr>
              <a:endCxn id="8358"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360" name="Google Shape;8360;p62"/>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1" name="Google Shape;8361;p62"/>
            <p:cNvCxnSpPr>
              <a:stCxn id="8360"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362" name="Google Shape;8362;p62"/>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3" name="Google Shape;8363;p62"/>
            <p:cNvCxnSpPr>
              <a:endCxn id="836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364" name="Google Shape;8364;p62"/>
          <p:cNvGrpSpPr/>
          <p:nvPr/>
        </p:nvGrpSpPr>
        <p:grpSpPr>
          <a:xfrm>
            <a:off x="7365491" y="2188116"/>
            <a:ext cx="1071743" cy="1021579"/>
            <a:chOff x="7189833" y="2022667"/>
            <a:chExt cx="1251159" cy="1192597"/>
          </a:xfrm>
        </p:grpSpPr>
        <p:sp>
          <p:nvSpPr>
            <p:cNvPr id="8365" name="Google Shape;8365;p62"/>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2"/>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2"/>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2"/>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62"/>
          <p:cNvGrpSpPr/>
          <p:nvPr/>
        </p:nvGrpSpPr>
        <p:grpSpPr>
          <a:xfrm>
            <a:off x="706762" y="2614523"/>
            <a:ext cx="1695374" cy="1560837"/>
            <a:chOff x="727421" y="2828315"/>
            <a:chExt cx="1695374" cy="1560837"/>
          </a:xfrm>
        </p:grpSpPr>
        <p:grpSp>
          <p:nvGrpSpPr>
            <p:cNvPr id="8370" name="Google Shape;8370;p62"/>
            <p:cNvGrpSpPr/>
            <p:nvPr/>
          </p:nvGrpSpPr>
          <p:grpSpPr>
            <a:xfrm>
              <a:off x="819108" y="2882501"/>
              <a:ext cx="103104" cy="1426186"/>
              <a:chOff x="4674013" y="3100904"/>
              <a:chExt cx="122758" cy="1698043"/>
            </a:xfrm>
          </p:grpSpPr>
          <p:sp>
            <p:nvSpPr>
              <p:cNvPr id="8371" name="Google Shape;8371;p6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62"/>
            <p:cNvGrpSpPr/>
            <p:nvPr/>
          </p:nvGrpSpPr>
          <p:grpSpPr>
            <a:xfrm>
              <a:off x="1062475" y="2882501"/>
              <a:ext cx="103104" cy="1426186"/>
              <a:chOff x="4940438" y="3100904"/>
              <a:chExt cx="122758" cy="1698043"/>
            </a:xfrm>
          </p:grpSpPr>
          <p:sp>
            <p:nvSpPr>
              <p:cNvPr id="8379" name="Google Shape;8379;p6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62"/>
            <p:cNvGrpSpPr/>
            <p:nvPr/>
          </p:nvGrpSpPr>
          <p:grpSpPr>
            <a:xfrm>
              <a:off x="1299324" y="2882501"/>
              <a:ext cx="103104" cy="1426186"/>
              <a:chOff x="5206863" y="3100904"/>
              <a:chExt cx="122758" cy="1698043"/>
            </a:xfrm>
          </p:grpSpPr>
          <p:sp>
            <p:nvSpPr>
              <p:cNvPr id="8387" name="Google Shape;8387;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62"/>
            <p:cNvGrpSpPr/>
            <p:nvPr/>
          </p:nvGrpSpPr>
          <p:grpSpPr>
            <a:xfrm>
              <a:off x="1786057" y="2882501"/>
              <a:ext cx="103104" cy="1426186"/>
              <a:chOff x="6006138" y="3143629"/>
              <a:chExt cx="122758" cy="1698043"/>
            </a:xfrm>
          </p:grpSpPr>
          <p:sp>
            <p:nvSpPr>
              <p:cNvPr id="8395" name="Google Shape;8395;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62"/>
            <p:cNvGrpSpPr/>
            <p:nvPr/>
          </p:nvGrpSpPr>
          <p:grpSpPr>
            <a:xfrm>
              <a:off x="2029422" y="2882501"/>
              <a:ext cx="103104" cy="1426186"/>
              <a:chOff x="6805413" y="3100904"/>
              <a:chExt cx="122758" cy="1698043"/>
            </a:xfrm>
          </p:grpSpPr>
          <p:sp>
            <p:nvSpPr>
              <p:cNvPr id="8403" name="Google Shape;8403;p6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62"/>
            <p:cNvGrpSpPr/>
            <p:nvPr/>
          </p:nvGrpSpPr>
          <p:grpSpPr>
            <a:xfrm>
              <a:off x="727421" y="2828315"/>
              <a:ext cx="1695374" cy="1560837"/>
              <a:chOff x="734799" y="2782450"/>
              <a:chExt cx="1571100" cy="1577400"/>
            </a:xfrm>
          </p:grpSpPr>
          <p:cxnSp>
            <p:nvCxnSpPr>
              <p:cNvPr id="8411" name="Google Shape;8411;p6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412" name="Google Shape;8412;p6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413" name="Google Shape;8413;p62"/>
            <p:cNvGrpSpPr/>
            <p:nvPr/>
          </p:nvGrpSpPr>
          <p:grpSpPr>
            <a:xfrm>
              <a:off x="2272795" y="2882501"/>
              <a:ext cx="103104" cy="1426186"/>
              <a:chOff x="5206863" y="3100904"/>
              <a:chExt cx="122758" cy="1698043"/>
            </a:xfrm>
          </p:grpSpPr>
          <p:sp>
            <p:nvSpPr>
              <p:cNvPr id="8414" name="Google Shape;8414;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62"/>
            <p:cNvGrpSpPr/>
            <p:nvPr/>
          </p:nvGrpSpPr>
          <p:grpSpPr>
            <a:xfrm>
              <a:off x="1542694" y="2882501"/>
              <a:ext cx="103104" cy="1426186"/>
              <a:chOff x="6006138" y="3143629"/>
              <a:chExt cx="122758" cy="1698043"/>
            </a:xfrm>
          </p:grpSpPr>
          <p:sp>
            <p:nvSpPr>
              <p:cNvPr id="8422" name="Google Shape;8422;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9" name="Google Shape;8429;p62"/>
          <p:cNvGrpSpPr/>
          <p:nvPr/>
        </p:nvGrpSpPr>
        <p:grpSpPr>
          <a:xfrm>
            <a:off x="5915341" y="2192094"/>
            <a:ext cx="1248543" cy="1025319"/>
            <a:chOff x="5183758" y="1210600"/>
            <a:chExt cx="3605380" cy="2960783"/>
          </a:xfrm>
        </p:grpSpPr>
        <p:sp>
          <p:nvSpPr>
            <p:cNvPr id="8430" name="Google Shape;8430;p6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34" name="Google Shape;8434;p62"/>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435" name="Google Shape;8435;p62"/>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436" name="Google Shape;8436;p62"/>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437" name="Google Shape;8437;p62"/>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438" name="Google Shape;8438;p62"/>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2"/>
          <p:cNvGrpSpPr/>
          <p:nvPr/>
        </p:nvGrpSpPr>
        <p:grpSpPr>
          <a:xfrm>
            <a:off x="5772403" y="3330411"/>
            <a:ext cx="2664831" cy="843440"/>
            <a:chOff x="5916567" y="1099697"/>
            <a:chExt cx="2556683" cy="809211"/>
          </a:xfrm>
        </p:grpSpPr>
        <p:sp>
          <p:nvSpPr>
            <p:cNvPr id="8440" name="Google Shape;8440;p62"/>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2"/>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2"/>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2"/>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2"/>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2"/>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2"/>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2"/>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62"/>
          <p:cNvGrpSpPr/>
          <p:nvPr/>
        </p:nvGrpSpPr>
        <p:grpSpPr>
          <a:xfrm>
            <a:off x="5879943" y="979270"/>
            <a:ext cx="1299851" cy="1023338"/>
            <a:chOff x="5900602" y="1193063"/>
            <a:chExt cx="1299851" cy="1023338"/>
          </a:xfrm>
        </p:grpSpPr>
        <p:grpSp>
          <p:nvGrpSpPr>
            <p:cNvPr id="8449" name="Google Shape;8449;p62"/>
            <p:cNvGrpSpPr/>
            <p:nvPr/>
          </p:nvGrpSpPr>
          <p:grpSpPr>
            <a:xfrm>
              <a:off x="6743564" y="1193063"/>
              <a:ext cx="456889" cy="700379"/>
              <a:chOff x="6743564" y="1193063"/>
              <a:chExt cx="456889" cy="700379"/>
            </a:xfrm>
          </p:grpSpPr>
          <p:grpSp>
            <p:nvGrpSpPr>
              <p:cNvPr id="8450" name="Google Shape;8450;p62"/>
              <p:cNvGrpSpPr/>
              <p:nvPr/>
            </p:nvGrpSpPr>
            <p:grpSpPr>
              <a:xfrm>
                <a:off x="6743564" y="1690731"/>
                <a:ext cx="214402" cy="202710"/>
                <a:chOff x="6743564" y="1690731"/>
                <a:chExt cx="214402" cy="202710"/>
              </a:xfrm>
            </p:grpSpPr>
            <p:sp>
              <p:nvSpPr>
                <p:cNvPr id="8451" name="Google Shape;8451;p62"/>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2"/>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62"/>
              <p:cNvGrpSpPr/>
              <p:nvPr/>
            </p:nvGrpSpPr>
            <p:grpSpPr>
              <a:xfrm>
                <a:off x="6915505" y="1193063"/>
                <a:ext cx="284947" cy="589637"/>
                <a:chOff x="6915505" y="1193063"/>
                <a:chExt cx="284947" cy="589637"/>
              </a:xfrm>
            </p:grpSpPr>
            <p:sp>
              <p:nvSpPr>
                <p:cNvPr id="8454" name="Google Shape;8454;p6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5" name="Google Shape;8455;p62"/>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456" name="Google Shape;8456;p62"/>
            <p:cNvGrpSpPr/>
            <p:nvPr/>
          </p:nvGrpSpPr>
          <p:grpSpPr>
            <a:xfrm>
              <a:off x="6520337" y="1193063"/>
              <a:ext cx="341815" cy="801589"/>
              <a:chOff x="6520337" y="1193063"/>
              <a:chExt cx="341815" cy="801589"/>
            </a:xfrm>
          </p:grpSpPr>
          <p:grpSp>
            <p:nvGrpSpPr>
              <p:cNvPr id="8457" name="Google Shape;8457;p62"/>
              <p:cNvGrpSpPr/>
              <p:nvPr/>
            </p:nvGrpSpPr>
            <p:grpSpPr>
              <a:xfrm>
                <a:off x="6520337" y="1589527"/>
                <a:ext cx="213950" cy="405125"/>
                <a:chOff x="6520337" y="1589527"/>
                <a:chExt cx="213950" cy="405125"/>
              </a:xfrm>
            </p:grpSpPr>
            <p:sp>
              <p:nvSpPr>
                <p:cNvPr id="8458" name="Google Shape;8458;p6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2"/>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2"/>
              <p:cNvGrpSpPr/>
              <p:nvPr/>
            </p:nvGrpSpPr>
            <p:grpSpPr>
              <a:xfrm>
                <a:off x="6577204" y="1193063"/>
                <a:ext cx="284947" cy="453562"/>
                <a:chOff x="6577204" y="1193063"/>
                <a:chExt cx="284947" cy="453562"/>
              </a:xfrm>
            </p:grpSpPr>
            <p:sp>
              <p:nvSpPr>
                <p:cNvPr id="8461" name="Google Shape;8461;p6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2" name="Google Shape;8462;p62"/>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463" name="Google Shape;8463;p62"/>
            <p:cNvGrpSpPr/>
            <p:nvPr/>
          </p:nvGrpSpPr>
          <p:grpSpPr>
            <a:xfrm>
              <a:off x="6238903" y="1193063"/>
              <a:ext cx="300475" cy="901782"/>
              <a:chOff x="6238903" y="1193063"/>
              <a:chExt cx="300475" cy="901782"/>
            </a:xfrm>
          </p:grpSpPr>
          <p:grpSp>
            <p:nvGrpSpPr>
              <p:cNvPr id="8464" name="Google Shape;8464;p62"/>
              <p:cNvGrpSpPr/>
              <p:nvPr/>
            </p:nvGrpSpPr>
            <p:grpSpPr>
              <a:xfrm>
                <a:off x="6290865" y="1489315"/>
                <a:ext cx="248514" cy="605530"/>
                <a:chOff x="6290865" y="1489315"/>
                <a:chExt cx="248514" cy="605530"/>
              </a:xfrm>
            </p:grpSpPr>
            <p:sp>
              <p:nvSpPr>
                <p:cNvPr id="8465" name="Google Shape;8465;p6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2"/>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62"/>
              <p:cNvGrpSpPr/>
              <p:nvPr/>
            </p:nvGrpSpPr>
            <p:grpSpPr>
              <a:xfrm>
                <a:off x="6238903" y="1193063"/>
                <a:ext cx="284947" cy="327512"/>
                <a:chOff x="6238903" y="1193063"/>
                <a:chExt cx="284947" cy="327512"/>
              </a:xfrm>
            </p:grpSpPr>
            <p:sp>
              <p:nvSpPr>
                <p:cNvPr id="8468" name="Google Shape;8468;p6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9" name="Google Shape;8469;p62"/>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470" name="Google Shape;8470;p62"/>
            <p:cNvGrpSpPr/>
            <p:nvPr/>
          </p:nvGrpSpPr>
          <p:grpSpPr>
            <a:xfrm>
              <a:off x="5900602" y="1193063"/>
              <a:ext cx="444345" cy="1023338"/>
              <a:chOff x="5900602" y="1193063"/>
              <a:chExt cx="444345" cy="1023338"/>
            </a:xfrm>
          </p:grpSpPr>
          <p:grpSp>
            <p:nvGrpSpPr>
              <p:cNvPr id="8471" name="Google Shape;8471;p62"/>
              <p:cNvGrpSpPr/>
              <p:nvPr/>
            </p:nvGrpSpPr>
            <p:grpSpPr>
              <a:xfrm>
                <a:off x="6046501" y="1367785"/>
                <a:ext cx="298446" cy="848616"/>
                <a:chOff x="6046501" y="1367785"/>
                <a:chExt cx="298446" cy="848616"/>
              </a:xfrm>
            </p:grpSpPr>
            <p:sp>
              <p:nvSpPr>
                <p:cNvPr id="8472" name="Google Shape;8472;p6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2"/>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62"/>
              <p:cNvGrpSpPr/>
              <p:nvPr/>
            </p:nvGrpSpPr>
            <p:grpSpPr>
              <a:xfrm>
                <a:off x="5900602" y="1193063"/>
                <a:ext cx="284947" cy="182312"/>
                <a:chOff x="5900602" y="1193063"/>
                <a:chExt cx="284947" cy="182312"/>
              </a:xfrm>
            </p:grpSpPr>
            <p:sp>
              <p:nvSpPr>
                <p:cNvPr id="8475" name="Google Shape;8475;p6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76" name="Google Shape;8476;p6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477" name="Google Shape;8477;p62"/>
          <p:cNvGrpSpPr/>
          <p:nvPr/>
        </p:nvGrpSpPr>
        <p:grpSpPr>
          <a:xfrm>
            <a:off x="7217825" y="979415"/>
            <a:ext cx="1219413" cy="1051365"/>
            <a:chOff x="7287122" y="1165658"/>
            <a:chExt cx="1219413" cy="1051365"/>
          </a:xfrm>
        </p:grpSpPr>
        <p:grpSp>
          <p:nvGrpSpPr>
            <p:cNvPr id="8478" name="Google Shape;8478;p62"/>
            <p:cNvGrpSpPr/>
            <p:nvPr/>
          </p:nvGrpSpPr>
          <p:grpSpPr>
            <a:xfrm>
              <a:off x="7287122" y="1969723"/>
              <a:ext cx="1219413" cy="247300"/>
              <a:chOff x="7287122" y="1969723"/>
              <a:chExt cx="1219413" cy="247300"/>
            </a:xfrm>
          </p:grpSpPr>
          <p:sp>
            <p:nvSpPr>
              <p:cNvPr id="8479" name="Google Shape;8479;p6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0" name="Google Shape;8480;p62"/>
              <p:cNvGrpSpPr/>
              <p:nvPr/>
            </p:nvGrpSpPr>
            <p:grpSpPr>
              <a:xfrm>
                <a:off x="7287122" y="2063892"/>
                <a:ext cx="1151753" cy="73428"/>
                <a:chOff x="7287122" y="2063892"/>
                <a:chExt cx="1151753" cy="73428"/>
              </a:xfrm>
            </p:grpSpPr>
            <p:sp>
              <p:nvSpPr>
                <p:cNvPr id="8481" name="Google Shape;8481;p6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82" name="Google Shape;8482;p6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483" name="Google Shape;8483;p62"/>
            <p:cNvGrpSpPr/>
            <p:nvPr/>
          </p:nvGrpSpPr>
          <p:grpSpPr>
            <a:xfrm>
              <a:off x="7287122" y="1712201"/>
              <a:ext cx="1219403" cy="246767"/>
              <a:chOff x="7287122" y="1712201"/>
              <a:chExt cx="1219403" cy="246767"/>
            </a:xfrm>
          </p:grpSpPr>
          <p:sp>
            <p:nvSpPr>
              <p:cNvPr id="8484" name="Google Shape;8484;p6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5" name="Google Shape;8485;p62"/>
              <p:cNvGrpSpPr/>
              <p:nvPr/>
            </p:nvGrpSpPr>
            <p:grpSpPr>
              <a:xfrm>
                <a:off x="7287122" y="1842861"/>
                <a:ext cx="1005303" cy="73419"/>
                <a:chOff x="7287122" y="1842861"/>
                <a:chExt cx="1005303" cy="73419"/>
              </a:xfrm>
            </p:grpSpPr>
            <p:sp>
              <p:nvSpPr>
                <p:cNvPr id="8486" name="Google Shape;8486;p6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87" name="Google Shape;8487;p6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488" name="Google Shape;8488;p62"/>
            <p:cNvGrpSpPr/>
            <p:nvPr/>
          </p:nvGrpSpPr>
          <p:grpSpPr>
            <a:xfrm>
              <a:off x="7287122" y="1447520"/>
              <a:ext cx="1219403" cy="286667"/>
              <a:chOff x="7287122" y="1447520"/>
              <a:chExt cx="1219403" cy="286667"/>
            </a:xfrm>
          </p:grpSpPr>
          <p:sp>
            <p:nvSpPr>
              <p:cNvPr id="8489" name="Google Shape;8489;p6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0" name="Google Shape;8490;p62"/>
              <p:cNvGrpSpPr/>
              <p:nvPr/>
            </p:nvGrpSpPr>
            <p:grpSpPr>
              <a:xfrm>
                <a:off x="7287122" y="1581977"/>
                <a:ext cx="852803" cy="73428"/>
                <a:chOff x="7287122" y="1581977"/>
                <a:chExt cx="852803" cy="73428"/>
              </a:xfrm>
            </p:grpSpPr>
            <p:sp>
              <p:nvSpPr>
                <p:cNvPr id="8491" name="Google Shape;8491;p6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2" name="Google Shape;8492;p6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493" name="Google Shape;8493;p62"/>
            <p:cNvGrpSpPr/>
            <p:nvPr/>
          </p:nvGrpSpPr>
          <p:grpSpPr>
            <a:xfrm>
              <a:off x="7287122" y="1165658"/>
              <a:ext cx="1219403" cy="344253"/>
              <a:chOff x="7287122" y="1165658"/>
              <a:chExt cx="1219403" cy="344253"/>
            </a:xfrm>
          </p:grpSpPr>
          <p:sp>
            <p:nvSpPr>
              <p:cNvPr id="8494" name="Google Shape;8494;p6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5" name="Google Shape;8495;p62"/>
              <p:cNvGrpSpPr/>
              <p:nvPr/>
            </p:nvGrpSpPr>
            <p:grpSpPr>
              <a:xfrm>
                <a:off x="7287122" y="1341025"/>
                <a:ext cx="695703" cy="73419"/>
                <a:chOff x="7287122" y="1341025"/>
                <a:chExt cx="695703" cy="73419"/>
              </a:xfrm>
            </p:grpSpPr>
            <p:sp>
              <p:nvSpPr>
                <p:cNvPr id="8496" name="Google Shape;8496;p6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7" name="Google Shape;8497;p6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01" name="Shape 8501"/>
        <p:cNvGrpSpPr/>
        <p:nvPr/>
      </p:nvGrpSpPr>
      <p:grpSpPr>
        <a:xfrm>
          <a:off x="0" y="0"/>
          <a:ext cx="0" cy="0"/>
          <a:chOff x="0" y="0"/>
          <a:chExt cx="0" cy="0"/>
        </a:xfrm>
      </p:grpSpPr>
      <p:grpSp>
        <p:nvGrpSpPr>
          <p:cNvPr id="8502" name="Google Shape;8502;p63"/>
          <p:cNvGrpSpPr/>
          <p:nvPr/>
        </p:nvGrpSpPr>
        <p:grpSpPr>
          <a:xfrm>
            <a:off x="846551" y="2273217"/>
            <a:ext cx="415546" cy="355053"/>
            <a:chOff x="866243" y="2291587"/>
            <a:chExt cx="415546" cy="355053"/>
          </a:xfrm>
        </p:grpSpPr>
        <p:sp>
          <p:nvSpPr>
            <p:cNvPr id="8503" name="Google Shape;8503;p6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8" name="Google Shape;8508;p63"/>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9" name="Google Shape;8509;p63"/>
          <p:cNvGrpSpPr/>
          <p:nvPr/>
        </p:nvGrpSpPr>
        <p:grpSpPr>
          <a:xfrm>
            <a:off x="1938828" y="2284205"/>
            <a:ext cx="359213" cy="327807"/>
            <a:chOff x="1958520" y="2302574"/>
            <a:chExt cx="359213" cy="327807"/>
          </a:xfrm>
        </p:grpSpPr>
        <p:sp>
          <p:nvSpPr>
            <p:cNvPr id="8510" name="Google Shape;8510;p63"/>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3"/>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3"/>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63"/>
          <p:cNvGrpSpPr/>
          <p:nvPr/>
        </p:nvGrpSpPr>
        <p:grpSpPr>
          <a:xfrm>
            <a:off x="2560190" y="2269057"/>
            <a:ext cx="207582" cy="359594"/>
            <a:chOff x="2656082" y="2287427"/>
            <a:chExt cx="207582" cy="359594"/>
          </a:xfrm>
        </p:grpSpPr>
        <p:sp>
          <p:nvSpPr>
            <p:cNvPr id="8514" name="Google Shape;8514;p63"/>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3"/>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3"/>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3"/>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63"/>
          <p:cNvGrpSpPr/>
          <p:nvPr/>
        </p:nvGrpSpPr>
        <p:grpSpPr>
          <a:xfrm>
            <a:off x="3029961" y="2303099"/>
            <a:ext cx="362991" cy="290018"/>
            <a:chOff x="3049653" y="2321468"/>
            <a:chExt cx="362991" cy="290018"/>
          </a:xfrm>
        </p:grpSpPr>
        <p:sp>
          <p:nvSpPr>
            <p:cNvPr id="8519" name="Google Shape;8519;p63"/>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3"/>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3"/>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3"/>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63"/>
          <p:cNvGrpSpPr/>
          <p:nvPr/>
        </p:nvGrpSpPr>
        <p:grpSpPr>
          <a:xfrm>
            <a:off x="3544551" y="2271534"/>
            <a:ext cx="422342" cy="355243"/>
            <a:chOff x="3564243" y="2289904"/>
            <a:chExt cx="422342" cy="355243"/>
          </a:xfrm>
        </p:grpSpPr>
        <p:sp>
          <p:nvSpPr>
            <p:cNvPr id="8524" name="Google Shape;8524;p63"/>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3"/>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3"/>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3"/>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3"/>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9" name="Google Shape;8529;p63"/>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0" name="Google Shape;8530;p63"/>
          <p:cNvGrpSpPr/>
          <p:nvPr/>
        </p:nvGrpSpPr>
        <p:grpSpPr>
          <a:xfrm>
            <a:off x="4668202" y="2271344"/>
            <a:ext cx="359594" cy="353909"/>
            <a:chOff x="4687894" y="2289713"/>
            <a:chExt cx="359594" cy="353909"/>
          </a:xfrm>
        </p:grpSpPr>
        <p:sp>
          <p:nvSpPr>
            <p:cNvPr id="8531" name="Google Shape;8531;p6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4" name="Google Shape;8534;p63"/>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5" name="Google Shape;8535;p63"/>
          <p:cNvGrpSpPr/>
          <p:nvPr/>
        </p:nvGrpSpPr>
        <p:grpSpPr>
          <a:xfrm>
            <a:off x="6352932" y="2289857"/>
            <a:ext cx="263567" cy="317614"/>
            <a:chOff x="6421399" y="2308227"/>
            <a:chExt cx="263567" cy="317614"/>
          </a:xfrm>
        </p:grpSpPr>
        <p:sp>
          <p:nvSpPr>
            <p:cNvPr id="8536" name="Google Shape;8536;p63"/>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3"/>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3"/>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3"/>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63"/>
          <p:cNvGrpSpPr/>
          <p:nvPr/>
        </p:nvGrpSpPr>
        <p:grpSpPr>
          <a:xfrm>
            <a:off x="6850501" y="2277250"/>
            <a:ext cx="360356" cy="343462"/>
            <a:chOff x="6870193" y="2295620"/>
            <a:chExt cx="360356" cy="343462"/>
          </a:xfrm>
        </p:grpSpPr>
        <p:sp>
          <p:nvSpPr>
            <p:cNvPr id="8541" name="Google Shape;8541;p63"/>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3"/>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63"/>
          <p:cNvGrpSpPr/>
          <p:nvPr/>
        </p:nvGrpSpPr>
        <p:grpSpPr>
          <a:xfrm>
            <a:off x="7421773" y="2284490"/>
            <a:ext cx="342192" cy="327140"/>
            <a:chOff x="7441465" y="2302860"/>
            <a:chExt cx="342192" cy="327140"/>
          </a:xfrm>
        </p:grpSpPr>
        <p:sp>
          <p:nvSpPr>
            <p:cNvPr id="8544" name="Google Shape;8544;p63"/>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3"/>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63"/>
          <p:cNvGrpSpPr/>
          <p:nvPr/>
        </p:nvGrpSpPr>
        <p:grpSpPr>
          <a:xfrm>
            <a:off x="7969991" y="2331837"/>
            <a:ext cx="332761" cy="234066"/>
            <a:chOff x="7989683" y="2350207"/>
            <a:chExt cx="332761" cy="234066"/>
          </a:xfrm>
        </p:grpSpPr>
        <p:sp>
          <p:nvSpPr>
            <p:cNvPr id="8547" name="Google Shape;8547;p63"/>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3"/>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3"/>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3"/>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3"/>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3"/>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63"/>
          <p:cNvGrpSpPr/>
          <p:nvPr/>
        </p:nvGrpSpPr>
        <p:grpSpPr>
          <a:xfrm>
            <a:off x="5803602" y="2291381"/>
            <a:ext cx="315327" cy="314978"/>
            <a:chOff x="5823294" y="2309751"/>
            <a:chExt cx="315327" cy="314978"/>
          </a:xfrm>
        </p:grpSpPr>
        <p:sp>
          <p:nvSpPr>
            <p:cNvPr id="8554" name="Google Shape;8554;p63"/>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3"/>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3"/>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3"/>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3"/>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3"/>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3"/>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3"/>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3"/>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3"/>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3"/>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3"/>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3"/>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3"/>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3"/>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63"/>
          <p:cNvGrpSpPr/>
          <p:nvPr/>
        </p:nvGrpSpPr>
        <p:grpSpPr>
          <a:xfrm>
            <a:off x="2477583" y="2725790"/>
            <a:ext cx="370930" cy="370549"/>
            <a:chOff x="2497275" y="2744159"/>
            <a:chExt cx="370930" cy="370549"/>
          </a:xfrm>
        </p:grpSpPr>
        <p:sp>
          <p:nvSpPr>
            <p:cNvPr id="8572" name="Google Shape;8572;p6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63"/>
          <p:cNvGrpSpPr/>
          <p:nvPr/>
        </p:nvGrpSpPr>
        <p:grpSpPr>
          <a:xfrm>
            <a:off x="841248" y="2728108"/>
            <a:ext cx="371883" cy="365691"/>
            <a:chOff x="860940" y="2746477"/>
            <a:chExt cx="371883" cy="365691"/>
          </a:xfrm>
        </p:grpSpPr>
        <p:sp>
          <p:nvSpPr>
            <p:cNvPr id="8579" name="Google Shape;8579;p6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63"/>
          <p:cNvGrpSpPr/>
          <p:nvPr/>
        </p:nvGrpSpPr>
        <p:grpSpPr>
          <a:xfrm>
            <a:off x="1431144" y="2747889"/>
            <a:ext cx="283985" cy="341080"/>
            <a:chOff x="1493849" y="2775533"/>
            <a:chExt cx="283985" cy="341080"/>
          </a:xfrm>
        </p:grpSpPr>
        <p:sp>
          <p:nvSpPr>
            <p:cNvPr id="8585" name="Google Shape;8585;p63"/>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3"/>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63"/>
          <p:cNvGrpSpPr/>
          <p:nvPr/>
        </p:nvGrpSpPr>
        <p:grpSpPr>
          <a:xfrm>
            <a:off x="1933144" y="2756052"/>
            <a:ext cx="372835" cy="342573"/>
            <a:chOff x="1952836" y="2774422"/>
            <a:chExt cx="372835" cy="342573"/>
          </a:xfrm>
        </p:grpSpPr>
        <p:sp>
          <p:nvSpPr>
            <p:cNvPr id="8588" name="Google Shape;8588;p6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63"/>
          <p:cNvGrpSpPr/>
          <p:nvPr/>
        </p:nvGrpSpPr>
        <p:grpSpPr>
          <a:xfrm>
            <a:off x="3060224" y="2726107"/>
            <a:ext cx="332729" cy="372518"/>
            <a:chOff x="3079916" y="2744477"/>
            <a:chExt cx="332729" cy="372518"/>
          </a:xfrm>
        </p:grpSpPr>
        <p:sp>
          <p:nvSpPr>
            <p:cNvPr id="8592" name="Google Shape;8592;p63"/>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3"/>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3"/>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63"/>
          <p:cNvGrpSpPr/>
          <p:nvPr/>
        </p:nvGrpSpPr>
        <p:grpSpPr>
          <a:xfrm>
            <a:off x="3600884" y="2727155"/>
            <a:ext cx="336889" cy="355592"/>
            <a:chOff x="3620576" y="2745525"/>
            <a:chExt cx="336889" cy="355592"/>
          </a:xfrm>
        </p:grpSpPr>
        <p:sp>
          <p:nvSpPr>
            <p:cNvPr id="8596" name="Google Shape;8596;p63"/>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3"/>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63"/>
          <p:cNvGrpSpPr/>
          <p:nvPr/>
        </p:nvGrpSpPr>
        <p:grpSpPr>
          <a:xfrm>
            <a:off x="4107123" y="2742334"/>
            <a:ext cx="380393" cy="363118"/>
            <a:chOff x="4126815" y="2760704"/>
            <a:chExt cx="380393" cy="363118"/>
          </a:xfrm>
        </p:grpSpPr>
        <p:sp>
          <p:nvSpPr>
            <p:cNvPr id="8599" name="Google Shape;8599;p6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63"/>
          <p:cNvGrpSpPr/>
          <p:nvPr/>
        </p:nvGrpSpPr>
        <p:grpSpPr>
          <a:xfrm>
            <a:off x="4656294" y="2727314"/>
            <a:ext cx="381346" cy="368644"/>
            <a:chOff x="4675986" y="2745684"/>
            <a:chExt cx="381346" cy="368644"/>
          </a:xfrm>
        </p:grpSpPr>
        <p:sp>
          <p:nvSpPr>
            <p:cNvPr id="8604" name="Google Shape;8604;p6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63"/>
          <p:cNvGrpSpPr/>
          <p:nvPr/>
        </p:nvGrpSpPr>
        <p:grpSpPr>
          <a:xfrm>
            <a:off x="5200924" y="2772692"/>
            <a:ext cx="373185" cy="302466"/>
            <a:chOff x="5220616" y="2791061"/>
            <a:chExt cx="373185" cy="302466"/>
          </a:xfrm>
        </p:grpSpPr>
        <p:sp>
          <p:nvSpPr>
            <p:cNvPr id="8607" name="Google Shape;8607;p6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63"/>
          <p:cNvGrpSpPr/>
          <p:nvPr/>
        </p:nvGrpSpPr>
        <p:grpSpPr>
          <a:xfrm>
            <a:off x="5768969" y="2754147"/>
            <a:ext cx="284366" cy="344097"/>
            <a:chOff x="5864861" y="2772517"/>
            <a:chExt cx="284366" cy="344097"/>
          </a:xfrm>
        </p:grpSpPr>
        <p:sp>
          <p:nvSpPr>
            <p:cNvPr id="8626" name="Google Shape;8626;p63"/>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3"/>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3"/>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3"/>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3"/>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3"/>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2" name="Google Shape;8632;p63"/>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3" name="Google Shape;8633;p63"/>
          <p:cNvGrpSpPr/>
          <p:nvPr/>
        </p:nvGrpSpPr>
        <p:grpSpPr>
          <a:xfrm>
            <a:off x="6954467" y="2771168"/>
            <a:ext cx="255247" cy="327458"/>
            <a:chOff x="6974158" y="2789537"/>
            <a:chExt cx="255247" cy="327458"/>
          </a:xfrm>
        </p:grpSpPr>
        <p:sp>
          <p:nvSpPr>
            <p:cNvPr id="8634" name="Google Shape;8634;p63"/>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3"/>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3"/>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3"/>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3"/>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63"/>
          <p:cNvGrpSpPr/>
          <p:nvPr/>
        </p:nvGrpSpPr>
        <p:grpSpPr>
          <a:xfrm>
            <a:off x="7511005" y="2771930"/>
            <a:ext cx="244291" cy="326314"/>
            <a:chOff x="7530697" y="2790299"/>
            <a:chExt cx="244291" cy="326314"/>
          </a:xfrm>
        </p:grpSpPr>
        <p:sp>
          <p:nvSpPr>
            <p:cNvPr id="8641" name="Google Shape;8641;p63"/>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3"/>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3"/>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3"/>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3"/>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3"/>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63"/>
          <p:cNvGrpSpPr/>
          <p:nvPr/>
        </p:nvGrpSpPr>
        <p:grpSpPr>
          <a:xfrm>
            <a:off x="7968499" y="2813878"/>
            <a:ext cx="332348" cy="283985"/>
            <a:chOff x="7988191" y="2832248"/>
            <a:chExt cx="332348" cy="283985"/>
          </a:xfrm>
        </p:grpSpPr>
        <p:sp>
          <p:nvSpPr>
            <p:cNvPr id="8648" name="Google Shape;8648;p63"/>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3"/>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3"/>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1" name="Google Shape;8651;p63"/>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2" name="Google Shape;8652;p63"/>
          <p:cNvGrpSpPr/>
          <p:nvPr/>
        </p:nvGrpSpPr>
        <p:grpSpPr>
          <a:xfrm>
            <a:off x="3568748" y="3239998"/>
            <a:ext cx="364484" cy="262423"/>
            <a:chOff x="3588440" y="3258368"/>
            <a:chExt cx="364484" cy="262423"/>
          </a:xfrm>
        </p:grpSpPr>
        <p:sp>
          <p:nvSpPr>
            <p:cNvPr id="8653" name="Google Shape;8653;p63"/>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3"/>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3"/>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3"/>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3"/>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3"/>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9" name="Google Shape;8659;p63"/>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0" name="Google Shape;8660;p63"/>
          <p:cNvGrpSpPr/>
          <p:nvPr/>
        </p:nvGrpSpPr>
        <p:grpSpPr>
          <a:xfrm>
            <a:off x="5746125" y="3209355"/>
            <a:ext cx="364865" cy="324822"/>
            <a:chOff x="5765817" y="3227724"/>
            <a:chExt cx="364865" cy="324822"/>
          </a:xfrm>
        </p:grpSpPr>
        <p:sp>
          <p:nvSpPr>
            <p:cNvPr id="8661" name="Google Shape;8661;p63"/>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3"/>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3"/>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63"/>
          <p:cNvGrpSpPr/>
          <p:nvPr/>
        </p:nvGrpSpPr>
        <p:grpSpPr>
          <a:xfrm>
            <a:off x="6208891" y="3219294"/>
            <a:ext cx="446539" cy="303895"/>
            <a:chOff x="6228583" y="3237664"/>
            <a:chExt cx="446539" cy="303895"/>
          </a:xfrm>
        </p:grpSpPr>
        <p:sp>
          <p:nvSpPr>
            <p:cNvPr id="8665" name="Google Shape;8665;p63"/>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3"/>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3"/>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3"/>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3"/>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3"/>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3"/>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3"/>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3"/>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3"/>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3"/>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3"/>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3"/>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3"/>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3"/>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3"/>
          <p:cNvGrpSpPr/>
          <p:nvPr/>
        </p:nvGrpSpPr>
        <p:grpSpPr>
          <a:xfrm>
            <a:off x="846170" y="3188936"/>
            <a:ext cx="364484" cy="364897"/>
            <a:chOff x="865862" y="3207306"/>
            <a:chExt cx="364484" cy="364897"/>
          </a:xfrm>
        </p:grpSpPr>
        <p:sp>
          <p:nvSpPr>
            <p:cNvPr id="8683" name="Google Shape;8683;p63"/>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3"/>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3"/>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3"/>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3"/>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3"/>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3"/>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3"/>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3"/>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3"/>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3"/>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3"/>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3"/>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3"/>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63"/>
          <p:cNvGrpSpPr/>
          <p:nvPr/>
        </p:nvGrpSpPr>
        <p:grpSpPr>
          <a:xfrm>
            <a:off x="1384925" y="3208593"/>
            <a:ext cx="370168" cy="325965"/>
            <a:chOff x="1404617" y="3226962"/>
            <a:chExt cx="370168" cy="325965"/>
          </a:xfrm>
        </p:grpSpPr>
        <p:sp>
          <p:nvSpPr>
            <p:cNvPr id="8698" name="Google Shape;8698;p63"/>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3"/>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3"/>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3"/>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3"/>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3"/>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3"/>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3"/>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3"/>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63"/>
          <p:cNvGrpSpPr/>
          <p:nvPr/>
        </p:nvGrpSpPr>
        <p:grpSpPr>
          <a:xfrm>
            <a:off x="1933711" y="3197724"/>
            <a:ext cx="366389" cy="354481"/>
            <a:chOff x="1954741" y="3212419"/>
            <a:chExt cx="366389" cy="354481"/>
          </a:xfrm>
        </p:grpSpPr>
        <p:sp>
          <p:nvSpPr>
            <p:cNvPr id="8708" name="Google Shape;8708;p63"/>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3"/>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3"/>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3"/>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3"/>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3"/>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63"/>
          <p:cNvGrpSpPr/>
          <p:nvPr/>
        </p:nvGrpSpPr>
        <p:grpSpPr>
          <a:xfrm>
            <a:off x="3023547" y="3197256"/>
            <a:ext cx="366008" cy="348670"/>
            <a:chOff x="3043239" y="3215626"/>
            <a:chExt cx="366008" cy="348670"/>
          </a:xfrm>
        </p:grpSpPr>
        <p:sp>
          <p:nvSpPr>
            <p:cNvPr id="8716" name="Google Shape;8716;p63"/>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3"/>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63"/>
          <p:cNvGrpSpPr/>
          <p:nvPr/>
        </p:nvGrpSpPr>
        <p:grpSpPr>
          <a:xfrm>
            <a:off x="4198641" y="3166613"/>
            <a:ext cx="209107" cy="383442"/>
            <a:chOff x="4218333" y="3184982"/>
            <a:chExt cx="209107" cy="383442"/>
          </a:xfrm>
        </p:grpSpPr>
        <p:sp>
          <p:nvSpPr>
            <p:cNvPr id="8719" name="Google Shape;8719;p63"/>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3"/>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1" name="Google Shape;8721;p63"/>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2" name="Google Shape;8722;p63"/>
          <p:cNvGrpSpPr/>
          <p:nvPr/>
        </p:nvGrpSpPr>
        <p:grpSpPr>
          <a:xfrm>
            <a:off x="6876953" y="3197637"/>
            <a:ext cx="322917" cy="347876"/>
            <a:chOff x="6896644" y="3216007"/>
            <a:chExt cx="322917" cy="347876"/>
          </a:xfrm>
        </p:grpSpPr>
        <p:sp>
          <p:nvSpPr>
            <p:cNvPr id="8723" name="Google Shape;8723;p63"/>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3"/>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3"/>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3"/>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3"/>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3"/>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3"/>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63"/>
          <p:cNvGrpSpPr/>
          <p:nvPr/>
        </p:nvGrpSpPr>
        <p:grpSpPr>
          <a:xfrm>
            <a:off x="7409674" y="3204814"/>
            <a:ext cx="334634" cy="333904"/>
            <a:chOff x="7429366" y="3223183"/>
            <a:chExt cx="334634" cy="333904"/>
          </a:xfrm>
        </p:grpSpPr>
        <p:sp>
          <p:nvSpPr>
            <p:cNvPr id="8731" name="Google Shape;8731;p63"/>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3"/>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3" name="Google Shape;8733;p63"/>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4" name="Google Shape;8734;p63"/>
          <p:cNvGrpSpPr/>
          <p:nvPr/>
        </p:nvGrpSpPr>
        <p:grpSpPr>
          <a:xfrm>
            <a:off x="5196764" y="3707114"/>
            <a:ext cx="356196" cy="265631"/>
            <a:chOff x="5216456" y="3725484"/>
            <a:chExt cx="356196" cy="265631"/>
          </a:xfrm>
        </p:grpSpPr>
        <p:sp>
          <p:nvSpPr>
            <p:cNvPr id="8735" name="Google Shape;8735;p63"/>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3"/>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63"/>
          <p:cNvGrpSpPr/>
          <p:nvPr/>
        </p:nvGrpSpPr>
        <p:grpSpPr>
          <a:xfrm>
            <a:off x="6829701" y="3715625"/>
            <a:ext cx="355053" cy="248038"/>
            <a:chOff x="6849393" y="3733994"/>
            <a:chExt cx="355053" cy="248038"/>
          </a:xfrm>
        </p:grpSpPr>
        <p:sp>
          <p:nvSpPr>
            <p:cNvPr id="8738" name="Google Shape;8738;p63"/>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3"/>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3"/>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3"/>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3"/>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63"/>
          <p:cNvGrpSpPr/>
          <p:nvPr/>
        </p:nvGrpSpPr>
        <p:grpSpPr>
          <a:xfrm>
            <a:off x="7899305" y="3696318"/>
            <a:ext cx="392111" cy="280206"/>
            <a:chOff x="7918997" y="3714687"/>
            <a:chExt cx="392111" cy="280206"/>
          </a:xfrm>
        </p:grpSpPr>
        <p:sp>
          <p:nvSpPr>
            <p:cNvPr id="8744" name="Google Shape;8744;p63"/>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3"/>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3"/>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3"/>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3"/>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9" name="Google Shape;8749;p63"/>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0" name="Google Shape;8750;p63"/>
          <p:cNvGrpSpPr/>
          <p:nvPr/>
        </p:nvGrpSpPr>
        <p:grpSpPr>
          <a:xfrm>
            <a:off x="1389085" y="3662594"/>
            <a:ext cx="357720" cy="355148"/>
            <a:chOff x="1408777" y="3680964"/>
            <a:chExt cx="357720" cy="355148"/>
          </a:xfrm>
        </p:grpSpPr>
        <p:sp>
          <p:nvSpPr>
            <p:cNvPr id="8751" name="Google Shape;8751;p63"/>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3"/>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3"/>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3"/>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3"/>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63"/>
          <p:cNvGrpSpPr/>
          <p:nvPr/>
        </p:nvGrpSpPr>
        <p:grpSpPr>
          <a:xfrm>
            <a:off x="1933144" y="3662594"/>
            <a:ext cx="357720" cy="355148"/>
            <a:chOff x="1952836" y="3680964"/>
            <a:chExt cx="357720" cy="355148"/>
          </a:xfrm>
        </p:grpSpPr>
        <p:sp>
          <p:nvSpPr>
            <p:cNvPr id="8757" name="Google Shape;8757;p63"/>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3"/>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3"/>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3"/>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3"/>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63"/>
          <p:cNvGrpSpPr/>
          <p:nvPr/>
        </p:nvGrpSpPr>
        <p:grpSpPr>
          <a:xfrm>
            <a:off x="2477202" y="3662594"/>
            <a:ext cx="357720" cy="355148"/>
            <a:chOff x="2496894" y="3680964"/>
            <a:chExt cx="357720" cy="355148"/>
          </a:xfrm>
        </p:grpSpPr>
        <p:sp>
          <p:nvSpPr>
            <p:cNvPr id="8763" name="Google Shape;8763;p63"/>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3"/>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3"/>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3"/>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3"/>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63"/>
          <p:cNvGrpSpPr/>
          <p:nvPr/>
        </p:nvGrpSpPr>
        <p:grpSpPr>
          <a:xfrm>
            <a:off x="3021292" y="3662689"/>
            <a:ext cx="356164" cy="355815"/>
            <a:chOff x="3040984" y="3681059"/>
            <a:chExt cx="356164" cy="355815"/>
          </a:xfrm>
        </p:grpSpPr>
        <p:sp>
          <p:nvSpPr>
            <p:cNvPr id="8769" name="Google Shape;8769;p63"/>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3"/>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3"/>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63"/>
          <p:cNvGrpSpPr/>
          <p:nvPr/>
        </p:nvGrpSpPr>
        <p:grpSpPr>
          <a:xfrm>
            <a:off x="3564589" y="3680821"/>
            <a:ext cx="358069" cy="317995"/>
            <a:chOff x="3584280" y="3699191"/>
            <a:chExt cx="358069" cy="317995"/>
          </a:xfrm>
        </p:grpSpPr>
        <p:sp>
          <p:nvSpPr>
            <p:cNvPr id="8773" name="Google Shape;8773;p63"/>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3"/>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3"/>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3"/>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3"/>
          <p:cNvGrpSpPr/>
          <p:nvPr/>
        </p:nvGrpSpPr>
        <p:grpSpPr>
          <a:xfrm>
            <a:off x="4109790" y="3662689"/>
            <a:ext cx="355402" cy="354291"/>
            <a:chOff x="4129482" y="3681059"/>
            <a:chExt cx="355402" cy="354291"/>
          </a:xfrm>
        </p:grpSpPr>
        <p:sp>
          <p:nvSpPr>
            <p:cNvPr id="8778" name="Google Shape;8778;p63"/>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3"/>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3"/>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3"/>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63"/>
          <p:cNvGrpSpPr/>
          <p:nvPr/>
        </p:nvGrpSpPr>
        <p:grpSpPr>
          <a:xfrm>
            <a:off x="4653849" y="3661927"/>
            <a:ext cx="355434" cy="355815"/>
            <a:chOff x="4673540" y="3680297"/>
            <a:chExt cx="355434" cy="355815"/>
          </a:xfrm>
        </p:grpSpPr>
        <p:sp>
          <p:nvSpPr>
            <p:cNvPr id="8783" name="Google Shape;8783;p63"/>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3"/>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3"/>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63"/>
          <p:cNvGrpSpPr/>
          <p:nvPr/>
        </p:nvGrpSpPr>
        <p:grpSpPr>
          <a:xfrm>
            <a:off x="5759716" y="3680821"/>
            <a:ext cx="317645" cy="318757"/>
            <a:chOff x="5779408" y="3699191"/>
            <a:chExt cx="317645" cy="318757"/>
          </a:xfrm>
        </p:grpSpPr>
        <p:sp>
          <p:nvSpPr>
            <p:cNvPr id="8787" name="Google Shape;8787;p63"/>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3"/>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9" name="Google Shape;8789;p63"/>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0" name="Google Shape;8790;p63"/>
          <p:cNvGrpSpPr/>
          <p:nvPr/>
        </p:nvGrpSpPr>
        <p:grpSpPr>
          <a:xfrm>
            <a:off x="7370743" y="3662499"/>
            <a:ext cx="372073" cy="355243"/>
            <a:chOff x="7390435" y="3680868"/>
            <a:chExt cx="372073" cy="355243"/>
          </a:xfrm>
        </p:grpSpPr>
        <p:sp>
          <p:nvSpPr>
            <p:cNvPr id="8791" name="Google Shape;8791;p63"/>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3"/>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3"/>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3"/>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3"/>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3"/>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63"/>
          <p:cNvGrpSpPr/>
          <p:nvPr/>
        </p:nvGrpSpPr>
        <p:grpSpPr>
          <a:xfrm>
            <a:off x="1392301" y="4119346"/>
            <a:ext cx="374709" cy="374010"/>
            <a:chOff x="1421638" y="4125629"/>
            <a:chExt cx="374709" cy="374010"/>
          </a:xfrm>
        </p:grpSpPr>
        <p:sp>
          <p:nvSpPr>
            <p:cNvPr id="8798" name="Google Shape;8798;p6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63"/>
          <p:cNvGrpSpPr/>
          <p:nvPr/>
        </p:nvGrpSpPr>
        <p:grpSpPr>
          <a:xfrm>
            <a:off x="1943917" y="4135255"/>
            <a:ext cx="357720" cy="342192"/>
            <a:chOff x="1973254" y="4156304"/>
            <a:chExt cx="357720" cy="342192"/>
          </a:xfrm>
        </p:grpSpPr>
        <p:sp>
          <p:nvSpPr>
            <p:cNvPr id="8801" name="Google Shape;8801;p63"/>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3"/>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3"/>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3"/>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3"/>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3"/>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63"/>
          <p:cNvGrpSpPr/>
          <p:nvPr/>
        </p:nvGrpSpPr>
        <p:grpSpPr>
          <a:xfrm>
            <a:off x="2494422" y="4136192"/>
            <a:ext cx="341049" cy="340318"/>
            <a:chOff x="2523759" y="4135505"/>
            <a:chExt cx="341049" cy="340318"/>
          </a:xfrm>
        </p:grpSpPr>
        <p:sp>
          <p:nvSpPr>
            <p:cNvPr id="8808" name="Google Shape;8808;p63"/>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3"/>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63"/>
          <p:cNvGrpSpPr/>
          <p:nvPr/>
        </p:nvGrpSpPr>
        <p:grpSpPr>
          <a:xfrm>
            <a:off x="3011266" y="4131175"/>
            <a:ext cx="392079" cy="350353"/>
            <a:chOff x="3040603" y="4130360"/>
            <a:chExt cx="392079" cy="350353"/>
          </a:xfrm>
        </p:grpSpPr>
        <p:sp>
          <p:nvSpPr>
            <p:cNvPr id="8811" name="Google Shape;8811;p63"/>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3"/>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3"/>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3"/>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3"/>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3"/>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3"/>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3"/>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3"/>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3"/>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63"/>
          <p:cNvGrpSpPr/>
          <p:nvPr/>
        </p:nvGrpSpPr>
        <p:grpSpPr>
          <a:xfrm>
            <a:off x="3632807" y="4136192"/>
            <a:ext cx="232955" cy="340318"/>
            <a:chOff x="3662144" y="4135505"/>
            <a:chExt cx="232955" cy="340318"/>
          </a:xfrm>
        </p:grpSpPr>
        <p:sp>
          <p:nvSpPr>
            <p:cNvPr id="8822" name="Google Shape;8822;p6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63"/>
          <p:cNvGrpSpPr/>
          <p:nvPr/>
        </p:nvGrpSpPr>
        <p:grpSpPr>
          <a:xfrm>
            <a:off x="4119801" y="4122029"/>
            <a:ext cx="344065" cy="368644"/>
            <a:chOff x="4149138" y="4121151"/>
            <a:chExt cx="344065" cy="368644"/>
          </a:xfrm>
        </p:grpSpPr>
        <p:sp>
          <p:nvSpPr>
            <p:cNvPr id="8827" name="Google Shape;8827;p63"/>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3"/>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3"/>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3"/>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3"/>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3"/>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3"/>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3"/>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3"/>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3"/>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3"/>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3"/>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9" name="Google Shape;8839;p63"/>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0" name="Google Shape;8840;p63"/>
          <p:cNvGrpSpPr/>
          <p:nvPr/>
        </p:nvGrpSpPr>
        <p:grpSpPr>
          <a:xfrm>
            <a:off x="5176925" y="4174949"/>
            <a:ext cx="397763" cy="262804"/>
            <a:chOff x="5206262" y="4174817"/>
            <a:chExt cx="397763" cy="262804"/>
          </a:xfrm>
        </p:grpSpPr>
        <p:sp>
          <p:nvSpPr>
            <p:cNvPr id="8841" name="Google Shape;8841;p6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63"/>
          <p:cNvGrpSpPr/>
          <p:nvPr/>
        </p:nvGrpSpPr>
        <p:grpSpPr>
          <a:xfrm>
            <a:off x="5698279" y="4161342"/>
            <a:ext cx="440505" cy="290018"/>
            <a:chOff x="5727616" y="4204699"/>
            <a:chExt cx="440505" cy="290018"/>
          </a:xfrm>
        </p:grpSpPr>
        <p:sp>
          <p:nvSpPr>
            <p:cNvPr id="8849" name="Google Shape;8849;p63"/>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3"/>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3"/>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3"/>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3"/>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3"/>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3"/>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3"/>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63"/>
          <p:cNvGrpSpPr/>
          <p:nvPr/>
        </p:nvGrpSpPr>
        <p:grpSpPr>
          <a:xfrm>
            <a:off x="6380726" y="4124093"/>
            <a:ext cx="159950" cy="364516"/>
            <a:chOff x="6410063" y="4135124"/>
            <a:chExt cx="159950" cy="364516"/>
          </a:xfrm>
        </p:grpSpPr>
        <p:sp>
          <p:nvSpPr>
            <p:cNvPr id="8858" name="Google Shape;8858;p63"/>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3"/>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3"/>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3"/>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63"/>
          <p:cNvGrpSpPr/>
          <p:nvPr/>
        </p:nvGrpSpPr>
        <p:grpSpPr>
          <a:xfrm>
            <a:off x="6641065" y="4124284"/>
            <a:ext cx="214378" cy="364135"/>
            <a:chOff x="6924652" y="4135505"/>
            <a:chExt cx="214378" cy="364135"/>
          </a:xfrm>
        </p:grpSpPr>
        <p:sp>
          <p:nvSpPr>
            <p:cNvPr id="8863" name="Google Shape;8863;p63"/>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3"/>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3"/>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3"/>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7" name="Google Shape;8867;p63"/>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868" name="Google Shape;8868;p6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869" name="Google Shape;8869;p63"/>
          <p:cNvGrpSpPr/>
          <p:nvPr/>
        </p:nvGrpSpPr>
        <p:grpSpPr>
          <a:xfrm>
            <a:off x="841240" y="4119220"/>
            <a:ext cx="374177" cy="374263"/>
            <a:chOff x="775325" y="4143525"/>
            <a:chExt cx="468776" cy="468884"/>
          </a:xfrm>
        </p:grpSpPr>
        <p:sp>
          <p:nvSpPr>
            <p:cNvPr id="8870" name="Google Shape;8870;p63"/>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3"/>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3"/>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3"/>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63"/>
          <p:cNvGrpSpPr/>
          <p:nvPr/>
        </p:nvGrpSpPr>
        <p:grpSpPr>
          <a:xfrm>
            <a:off x="7015917" y="4114633"/>
            <a:ext cx="219464" cy="383437"/>
            <a:chOff x="1426400" y="1814750"/>
            <a:chExt cx="407850" cy="712575"/>
          </a:xfrm>
        </p:grpSpPr>
        <p:sp>
          <p:nvSpPr>
            <p:cNvPr id="8875" name="Google Shape;8875;p63"/>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3"/>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3"/>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63"/>
          <p:cNvGrpSpPr/>
          <p:nvPr/>
        </p:nvGrpSpPr>
        <p:grpSpPr>
          <a:xfrm>
            <a:off x="7391519" y="4149408"/>
            <a:ext cx="313833" cy="313887"/>
            <a:chOff x="1910075" y="2021700"/>
            <a:chExt cx="583225" cy="583325"/>
          </a:xfrm>
        </p:grpSpPr>
        <p:sp>
          <p:nvSpPr>
            <p:cNvPr id="8879" name="Google Shape;8879;p63"/>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3"/>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3"/>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3"/>
          <p:cNvGrpSpPr/>
          <p:nvPr/>
        </p:nvGrpSpPr>
        <p:grpSpPr>
          <a:xfrm>
            <a:off x="7861486" y="4189187"/>
            <a:ext cx="441255" cy="234329"/>
            <a:chOff x="2749275" y="2099575"/>
            <a:chExt cx="820025" cy="435475"/>
          </a:xfrm>
        </p:grpSpPr>
        <p:sp>
          <p:nvSpPr>
            <p:cNvPr id="8883" name="Google Shape;8883;p63"/>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3"/>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3"/>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3"/>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0" name="Shape 8890"/>
        <p:cNvGrpSpPr/>
        <p:nvPr/>
      </p:nvGrpSpPr>
      <p:grpSpPr>
        <a:xfrm>
          <a:off x="0" y="0"/>
          <a:ext cx="0" cy="0"/>
          <a:chOff x="0" y="0"/>
          <a:chExt cx="0" cy="0"/>
        </a:xfrm>
      </p:grpSpPr>
      <p:grpSp>
        <p:nvGrpSpPr>
          <p:cNvPr id="8891" name="Google Shape;8891;p64"/>
          <p:cNvGrpSpPr/>
          <p:nvPr/>
        </p:nvGrpSpPr>
        <p:grpSpPr>
          <a:xfrm>
            <a:off x="1989449" y="4101269"/>
            <a:ext cx="374774" cy="346073"/>
            <a:chOff x="1989449" y="4282269"/>
            <a:chExt cx="374774" cy="346073"/>
          </a:xfrm>
        </p:grpSpPr>
        <p:sp>
          <p:nvSpPr>
            <p:cNvPr id="8892" name="Google Shape;8892;p6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64"/>
          <p:cNvGrpSpPr/>
          <p:nvPr/>
        </p:nvGrpSpPr>
        <p:grpSpPr>
          <a:xfrm>
            <a:off x="2487439" y="4099740"/>
            <a:ext cx="198775" cy="348972"/>
            <a:chOff x="2487439" y="4280740"/>
            <a:chExt cx="198775" cy="348972"/>
          </a:xfrm>
        </p:grpSpPr>
        <p:sp>
          <p:nvSpPr>
            <p:cNvPr id="8898" name="Google Shape;8898;p64"/>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4"/>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4"/>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4"/>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64"/>
          <p:cNvGrpSpPr/>
          <p:nvPr/>
        </p:nvGrpSpPr>
        <p:grpSpPr>
          <a:xfrm>
            <a:off x="2810958" y="4092923"/>
            <a:ext cx="353145" cy="361873"/>
            <a:chOff x="2810958" y="4273923"/>
            <a:chExt cx="353145" cy="361873"/>
          </a:xfrm>
        </p:grpSpPr>
        <p:sp>
          <p:nvSpPr>
            <p:cNvPr id="8903" name="Google Shape;8903;p64"/>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4"/>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4"/>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4"/>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4"/>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4"/>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4"/>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64"/>
          <p:cNvGrpSpPr/>
          <p:nvPr/>
        </p:nvGrpSpPr>
        <p:grpSpPr>
          <a:xfrm>
            <a:off x="6275635" y="4101651"/>
            <a:ext cx="209383" cy="366778"/>
            <a:chOff x="6275635" y="4282651"/>
            <a:chExt cx="209383" cy="366778"/>
          </a:xfrm>
        </p:grpSpPr>
        <p:sp>
          <p:nvSpPr>
            <p:cNvPr id="8911" name="Google Shape;8911;p64"/>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4"/>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64"/>
          <p:cNvGrpSpPr/>
          <p:nvPr/>
        </p:nvGrpSpPr>
        <p:grpSpPr>
          <a:xfrm>
            <a:off x="6701186" y="4102033"/>
            <a:ext cx="280292" cy="366396"/>
            <a:chOff x="6701186" y="4283033"/>
            <a:chExt cx="280292" cy="366396"/>
          </a:xfrm>
        </p:grpSpPr>
        <p:sp>
          <p:nvSpPr>
            <p:cNvPr id="8914" name="Google Shape;8914;p64"/>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4"/>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64"/>
          <p:cNvGrpSpPr/>
          <p:nvPr/>
        </p:nvGrpSpPr>
        <p:grpSpPr>
          <a:xfrm>
            <a:off x="2609571" y="3643958"/>
            <a:ext cx="373627" cy="347347"/>
            <a:chOff x="2609571" y="3824958"/>
            <a:chExt cx="373627" cy="347347"/>
          </a:xfrm>
        </p:grpSpPr>
        <p:sp>
          <p:nvSpPr>
            <p:cNvPr id="8917" name="Google Shape;8917;p64"/>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4"/>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9" name="Google Shape;8919;p64"/>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0" name="Google Shape;8920;p64"/>
          <p:cNvGrpSpPr/>
          <p:nvPr/>
        </p:nvGrpSpPr>
        <p:grpSpPr>
          <a:xfrm>
            <a:off x="916127" y="3626056"/>
            <a:ext cx="221902" cy="380795"/>
            <a:chOff x="916127" y="3807056"/>
            <a:chExt cx="221902" cy="380795"/>
          </a:xfrm>
        </p:grpSpPr>
        <p:sp>
          <p:nvSpPr>
            <p:cNvPr id="8921" name="Google Shape;8921;p6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5" name="Google Shape;8925;p64"/>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4"/>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7" name="Google Shape;8927;p64"/>
          <p:cNvGrpSpPr/>
          <p:nvPr/>
        </p:nvGrpSpPr>
        <p:grpSpPr>
          <a:xfrm>
            <a:off x="3513010" y="3635134"/>
            <a:ext cx="362223" cy="361108"/>
            <a:chOff x="3513010" y="3816134"/>
            <a:chExt cx="362223" cy="361108"/>
          </a:xfrm>
        </p:grpSpPr>
        <p:sp>
          <p:nvSpPr>
            <p:cNvPr id="8928" name="Google Shape;8928;p6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64"/>
          <p:cNvGrpSpPr/>
          <p:nvPr/>
        </p:nvGrpSpPr>
        <p:grpSpPr>
          <a:xfrm>
            <a:off x="3950316" y="3639307"/>
            <a:ext cx="369805" cy="353782"/>
            <a:chOff x="3950316" y="3820307"/>
            <a:chExt cx="369805" cy="353782"/>
          </a:xfrm>
        </p:grpSpPr>
        <p:sp>
          <p:nvSpPr>
            <p:cNvPr id="8933" name="Google Shape;8933;p64"/>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4"/>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4"/>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4"/>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64"/>
          <p:cNvGrpSpPr/>
          <p:nvPr/>
        </p:nvGrpSpPr>
        <p:grpSpPr>
          <a:xfrm>
            <a:off x="1761909" y="3630961"/>
            <a:ext cx="307974" cy="371716"/>
            <a:chOff x="1761909" y="3811961"/>
            <a:chExt cx="307974" cy="371716"/>
          </a:xfrm>
        </p:grpSpPr>
        <p:sp>
          <p:nvSpPr>
            <p:cNvPr id="8938" name="Google Shape;8938;p64"/>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4"/>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4"/>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4"/>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4"/>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4"/>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4"/>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4"/>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4"/>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4"/>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64"/>
          <p:cNvGrpSpPr/>
          <p:nvPr/>
        </p:nvGrpSpPr>
        <p:grpSpPr>
          <a:xfrm>
            <a:off x="5373342" y="3627935"/>
            <a:ext cx="231395" cy="353145"/>
            <a:chOff x="5373342" y="3808935"/>
            <a:chExt cx="231395" cy="353145"/>
          </a:xfrm>
        </p:grpSpPr>
        <p:sp>
          <p:nvSpPr>
            <p:cNvPr id="8949" name="Google Shape;8949;p64"/>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4"/>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4"/>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4"/>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4"/>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4"/>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4"/>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4"/>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4"/>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8" name="Google Shape;8958;p64"/>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9" name="Google Shape;8959;p64"/>
          <p:cNvGrpSpPr/>
          <p:nvPr/>
        </p:nvGrpSpPr>
        <p:grpSpPr>
          <a:xfrm>
            <a:off x="5833775" y="3628445"/>
            <a:ext cx="235185" cy="352253"/>
            <a:chOff x="5833775" y="3809445"/>
            <a:chExt cx="235185" cy="352253"/>
          </a:xfrm>
        </p:grpSpPr>
        <p:sp>
          <p:nvSpPr>
            <p:cNvPr id="8960" name="Google Shape;8960;p64"/>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4"/>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4"/>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64"/>
          <p:cNvGrpSpPr/>
          <p:nvPr/>
        </p:nvGrpSpPr>
        <p:grpSpPr>
          <a:xfrm>
            <a:off x="4942472" y="3628318"/>
            <a:ext cx="238976" cy="352762"/>
            <a:chOff x="4942472" y="3809318"/>
            <a:chExt cx="238976" cy="352762"/>
          </a:xfrm>
        </p:grpSpPr>
        <p:sp>
          <p:nvSpPr>
            <p:cNvPr id="8964" name="Google Shape;8964;p64"/>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4"/>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4"/>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4"/>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4"/>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4"/>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4"/>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64"/>
          <p:cNvGrpSpPr/>
          <p:nvPr/>
        </p:nvGrpSpPr>
        <p:grpSpPr>
          <a:xfrm>
            <a:off x="6266525" y="3626788"/>
            <a:ext cx="260223" cy="353527"/>
            <a:chOff x="6266525" y="3807788"/>
            <a:chExt cx="260223" cy="353527"/>
          </a:xfrm>
        </p:grpSpPr>
        <p:sp>
          <p:nvSpPr>
            <p:cNvPr id="8972" name="Google Shape;8972;p64"/>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4"/>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4"/>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4"/>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6" name="Google Shape;8976;p64"/>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7" name="Google Shape;8977;p64"/>
          <p:cNvGrpSpPr/>
          <p:nvPr/>
        </p:nvGrpSpPr>
        <p:grpSpPr>
          <a:xfrm>
            <a:off x="7184363" y="3628604"/>
            <a:ext cx="202184" cy="352762"/>
            <a:chOff x="7184363" y="3809604"/>
            <a:chExt cx="202184" cy="352762"/>
          </a:xfrm>
        </p:grpSpPr>
        <p:sp>
          <p:nvSpPr>
            <p:cNvPr id="8978" name="Google Shape;8978;p64"/>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4"/>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64"/>
          <p:cNvGrpSpPr/>
          <p:nvPr/>
        </p:nvGrpSpPr>
        <p:grpSpPr>
          <a:xfrm>
            <a:off x="7571624" y="3627935"/>
            <a:ext cx="292047" cy="352762"/>
            <a:chOff x="7571624" y="3808935"/>
            <a:chExt cx="292047" cy="352762"/>
          </a:xfrm>
        </p:grpSpPr>
        <p:sp>
          <p:nvSpPr>
            <p:cNvPr id="8981" name="Google Shape;8981;p64"/>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4"/>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4"/>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4"/>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4"/>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4"/>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64"/>
          <p:cNvGrpSpPr/>
          <p:nvPr/>
        </p:nvGrpSpPr>
        <p:grpSpPr>
          <a:xfrm>
            <a:off x="2174559" y="3175116"/>
            <a:ext cx="364135" cy="359930"/>
            <a:chOff x="2174559" y="3356116"/>
            <a:chExt cx="364135" cy="359930"/>
          </a:xfrm>
        </p:grpSpPr>
        <p:sp>
          <p:nvSpPr>
            <p:cNvPr id="8988" name="Google Shape;8988;p6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64"/>
          <p:cNvGrpSpPr/>
          <p:nvPr/>
        </p:nvGrpSpPr>
        <p:grpSpPr>
          <a:xfrm>
            <a:off x="1731934" y="3174639"/>
            <a:ext cx="368371" cy="361554"/>
            <a:chOff x="1731934" y="3355639"/>
            <a:chExt cx="368371" cy="361554"/>
          </a:xfrm>
        </p:grpSpPr>
        <p:sp>
          <p:nvSpPr>
            <p:cNvPr id="8991" name="Google Shape;8991;p64"/>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4"/>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64"/>
          <p:cNvGrpSpPr/>
          <p:nvPr/>
        </p:nvGrpSpPr>
        <p:grpSpPr>
          <a:xfrm>
            <a:off x="3990517" y="3173173"/>
            <a:ext cx="279559" cy="363402"/>
            <a:chOff x="3990517" y="3354173"/>
            <a:chExt cx="279559" cy="363402"/>
          </a:xfrm>
        </p:grpSpPr>
        <p:sp>
          <p:nvSpPr>
            <p:cNvPr id="8994" name="Google Shape;8994;p64"/>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4"/>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4"/>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64"/>
          <p:cNvGrpSpPr/>
          <p:nvPr/>
        </p:nvGrpSpPr>
        <p:grpSpPr>
          <a:xfrm>
            <a:off x="3497847" y="3236374"/>
            <a:ext cx="379680" cy="237606"/>
            <a:chOff x="3497847" y="3417374"/>
            <a:chExt cx="379680" cy="237606"/>
          </a:xfrm>
        </p:grpSpPr>
        <p:sp>
          <p:nvSpPr>
            <p:cNvPr id="8998" name="Google Shape;8998;p64"/>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4"/>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4"/>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4"/>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64"/>
          <p:cNvGrpSpPr/>
          <p:nvPr/>
        </p:nvGrpSpPr>
        <p:grpSpPr>
          <a:xfrm>
            <a:off x="2612597" y="3186075"/>
            <a:ext cx="376271" cy="337982"/>
            <a:chOff x="2612597" y="3367075"/>
            <a:chExt cx="376271" cy="337982"/>
          </a:xfrm>
        </p:grpSpPr>
        <p:sp>
          <p:nvSpPr>
            <p:cNvPr id="9003" name="Google Shape;9003;p64"/>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4"/>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64"/>
          <p:cNvGrpSpPr/>
          <p:nvPr/>
        </p:nvGrpSpPr>
        <p:grpSpPr>
          <a:xfrm>
            <a:off x="3071914" y="3183431"/>
            <a:ext cx="343652" cy="342505"/>
            <a:chOff x="3071914" y="3364431"/>
            <a:chExt cx="343652" cy="342505"/>
          </a:xfrm>
        </p:grpSpPr>
        <p:sp>
          <p:nvSpPr>
            <p:cNvPr id="9006" name="Google Shape;9006;p64"/>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4"/>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4"/>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4"/>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4"/>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64"/>
          <p:cNvGrpSpPr/>
          <p:nvPr/>
        </p:nvGrpSpPr>
        <p:grpSpPr>
          <a:xfrm>
            <a:off x="897141" y="3178875"/>
            <a:ext cx="257962" cy="352762"/>
            <a:chOff x="897141" y="3359875"/>
            <a:chExt cx="257962" cy="352762"/>
          </a:xfrm>
        </p:grpSpPr>
        <p:sp>
          <p:nvSpPr>
            <p:cNvPr id="9012" name="Google Shape;9012;p64"/>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4"/>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4"/>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4"/>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4"/>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4"/>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4"/>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4"/>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64"/>
          <p:cNvGrpSpPr/>
          <p:nvPr/>
        </p:nvGrpSpPr>
        <p:grpSpPr>
          <a:xfrm>
            <a:off x="1333682" y="3163330"/>
            <a:ext cx="271213" cy="383088"/>
            <a:chOff x="1333682" y="3344330"/>
            <a:chExt cx="271213" cy="383088"/>
          </a:xfrm>
        </p:grpSpPr>
        <p:sp>
          <p:nvSpPr>
            <p:cNvPr id="9021" name="Google Shape;9021;p64"/>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4"/>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4"/>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4"/>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4"/>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4"/>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4"/>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4"/>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4"/>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4"/>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4"/>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4"/>
          <p:cNvGrpSpPr/>
          <p:nvPr/>
        </p:nvGrpSpPr>
        <p:grpSpPr>
          <a:xfrm>
            <a:off x="6664394" y="3165974"/>
            <a:ext cx="353113" cy="351998"/>
            <a:chOff x="6664394" y="3346974"/>
            <a:chExt cx="353113" cy="351998"/>
          </a:xfrm>
        </p:grpSpPr>
        <p:sp>
          <p:nvSpPr>
            <p:cNvPr id="9033" name="Google Shape;9033;p64"/>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4"/>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4"/>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4"/>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4"/>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64"/>
          <p:cNvGrpSpPr/>
          <p:nvPr/>
        </p:nvGrpSpPr>
        <p:grpSpPr>
          <a:xfrm>
            <a:off x="849741" y="1778307"/>
            <a:ext cx="399398" cy="375443"/>
            <a:chOff x="849741" y="1959307"/>
            <a:chExt cx="399398" cy="375443"/>
          </a:xfrm>
        </p:grpSpPr>
        <p:sp>
          <p:nvSpPr>
            <p:cNvPr id="9039" name="Google Shape;9039;p6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64"/>
          <p:cNvGrpSpPr/>
          <p:nvPr/>
        </p:nvGrpSpPr>
        <p:grpSpPr>
          <a:xfrm>
            <a:off x="1284212" y="1782766"/>
            <a:ext cx="379489" cy="366046"/>
            <a:chOff x="1284212" y="1963766"/>
            <a:chExt cx="379489" cy="366046"/>
          </a:xfrm>
        </p:grpSpPr>
        <p:sp>
          <p:nvSpPr>
            <p:cNvPr id="9042" name="Google Shape;9042;p64"/>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4"/>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4"/>
          <p:cNvGrpSpPr/>
          <p:nvPr/>
        </p:nvGrpSpPr>
        <p:grpSpPr>
          <a:xfrm>
            <a:off x="3037766" y="1788564"/>
            <a:ext cx="370219" cy="354928"/>
            <a:chOff x="3037766" y="1969564"/>
            <a:chExt cx="370219" cy="354928"/>
          </a:xfrm>
        </p:grpSpPr>
        <p:sp>
          <p:nvSpPr>
            <p:cNvPr id="9045" name="Google Shape;9045;p64"/>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4"/>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4"/>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4"/>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64"/>
          <p:cNvGrpSpPr/>
          <p:nvPr/>
        </p:nvGrpSpPr>
        <p:grpSpPr>
          <a:xfrm>
            <a:off x="3982553" y="1790730"/>
            <a:ext cx="304566" cy="350501"/>
            <a:chOff x="3982553" y="1971730"/>
            <a:chExt cx="304566" cy="350501"/>
          </a:xfrm>
        </p:grpSpPr>
        <p:sp>
          <p:nvSpPr>
            <p:cNvPr id="9050" name="Google Shape;9050;p64"/>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4"/>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64"/>
          <p:cNvGrpSpPr/>
          <p:nvPr/>
        </p:nvGrpSpPr>
        <p:grpSpPr>
          <a:xfrm>
            <a:off x="2567841" y="1813124"/>
            <a:ext cx="399812" cy="306477"/>
            <a:chOff x="2567841" y="1994124"/>
            <a:chExt cx="399812" cy="306477"/>
          </a:xfrm>
        </p:grpSpPr>
        <p:sp>
          <p:nvSpPr>
            <p:cNvPr id="9053" name="Google Shape;9053;p6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64"/>
          <p:cNvGrpSpPr/>
          <p:nvPr/>
        </p:nvGrpSpPr>
        <p:grpSpPr>
          <a:xfrm>
            <a:off x="2212084" y="1779358"/>
            <a:ext cx="324698" cy="372863"/>
            <a:chOff x="2212084" y="1960358"/>
            <a:chExt cx="324698" cy="372863"/>
          </a:xfrm>
        </p:grpSpPr>
        <p:sp>
          <p:nvSpPr>
            <p:cNvPr id="9057" name="Google Shape;9057;p64"/>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4"/>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4"/>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64"/>
          <p:cNvGrpSpPr/>
          <p:nvPr/>
        </p:nvGrpSpPr>
        <p:grpSpPr>
          <a:xfrm>
            <a:off x="1805901" y="1779358"/>
            <a:ext cx="284847" cy="373627"/>
            <a:chOff x="1805901" y="1960358"/>
            <a:chExt cx="284847" cy="373627"/>
          </a:xfrm>
        </p:grpSpPr>
        <p:sp>
          <p:nvSpPr>
            <p:cNvPr id="9061" name="Google Shape;9061;p6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3" name="Google Shape;9063;p64"/>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4"/>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4"/>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6" name="Google Shape;9066;p64"/>
          <p:cNvGrpSpPr/>
          <p:nvPr/>
        </p:nvGrpSpPr>
        <p:grpSpPr>
          <a:xfrm>
            <a:off x="6656812" y="1848388"/>
            <a:ext cx="368690" cy="245793"/>
            <a:chOff x="6656812" y="2029388"/>
            <a:chExt cx="368690" cy="245793"/>
          </a:xfrm>
        </p:grpSpPr>
        <p:sp>
          <p:nvSpPr>
            <p:cNvPr id="9067" name="Google Shape;9067;p64"/>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4"/>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4"/>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4"/>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4"/>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4"/>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4"/>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4"/>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4"/>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4"/>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64"/>
          <p:cNvGrpSpPr/>
          <p:nvPr/>
        </p:nvGrpSpPr>
        <p:grpSpPr>
          <a:xfrm>
            <a:off x="4869651" y="1831218"/>
            <a:ext cx="376654" cy="281566"/>
            <a:chOff x="4869651" y="2012218"/>
            <a:chExt cx="376654" cy="281566"/>
          </a:xfrm>
        </p:grpSpPr>
        <p:sp>
          <p:nvSpPr>
            <p:cNvPr id="9078" name="Google Shape;9078;p64"/>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4"/>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4"/>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4"/>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64"/>
          <p:cNvGrpSpPr/>
          <p:nvPr/>
        </p:nvGrpSpPr>
        <p:grpSpPr>
          <a:xfrm>
            <a:off x="5306224" y="1831313"/>
            <a:ext cx="367925" cy="281694"/>
            <a:chOff x="5306224" y="2012313"/>
            <a:chExt cx="367925" cy="281694"/>
          </a:xfrm>
        </p:grpSpPr>
        <p:sp>
          <p:nvSpPr>
            <p:cNvPr id="9083" name="Google Shape;9083;p64"/>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4"/>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5" name="Google Shape;9085;p64"/>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6" name="Google Shape;9086;p64"/>
          <p:cNvGrpSpPr/>
          <p:nvPr/>
        </p:nvGrpSpPr>
        <p:grpSpPr>
          <a:xfrm>
            <a:off x="6195998" y="1802102"/>
            <a:ext cx="368308" cy="338746"/>
            <a:chOff x="6195998" y="1983102"/>
            <a:chExt cx="368308" cy="338746"/>
          </a:xfrm>
        </p:grpSpPr>
        <p:sp>
          <p:nvSpPr>
            <p:cNvPr id="9087" name="Google Shape;9087;p64"/>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4"/>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4"/>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64"/>
          <p:cNvGrpSpPr/>
          <p:nvPr/>
        </p:nvGrpSpPr>
        <p:grpSpPr>
          <a:xfrm>
            <a:off x="7542031" y="1830835"/>
            <a:ext cx="369072" cy="280037"/>
            <a:chOff x="7542031" y="2011835"/>
            <a:chExt cx="369072" cy="280037"/>
          </a:xfrm>
        </p:grpSpPr>
        <p:sp>
          <p:nvSpPr>
            <p:cNvPr id="9091" name="Google Shape;9091;p64"/>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4"/>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4"/>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4"/>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4"/>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4"/>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4"/>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4"/>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4"/>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64"/>
          <p:cNvGrpSpPr/>
          <p:nvPr/>
        </p:nvGrpSpPr>
        <p:grpSpPr>
          <a:xfrm>
            <a:off x="8010427" y="3167503"/>
            <a:ext cx="278795" cy="351615"/>
            <a:chOff x="8010427" y="3348503"/>
            <a:chExt cx="278795" cy="351615"/>
          </a:xfrm>
        </p:grpSpPr>
        <p:sp>
          <p:nvSpPr>
            <p:cNvPr id="9101" name="Google Shape;9101;p64"/>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4"/>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4"/>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4"/>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5" name="Google Shape;9105;p64"/>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6" name="Google Shape;9106;p64"/>
          <p:cNvGrpSpPr/>
          <p:nvPr/>
        </p:nvGrpSpPr>
        <p:grpSpPr>
          <a:xfrm>
            <a:off x="7141900" y="3168204"/>
            <a:ext cx="281057" cy="351010"/>
            <a:chOff x="7141900" y="3349204"/>
            <a:chExt cx="281057" cy="351010"/>
          </a:xfrm>
        </p:grpSpPr>
        <p:sp>
          <p:nvSpPr>
            <p:cNvPr id="9107" name="Google Shape;9107;p64"/>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4"/>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4"/>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64"/>
          <p:cNvGrpSpPr/>
          <p:nvPr/>
        </p:nvGrpSpPr>
        <p:grpSpPr>
          <a:xfrm>
            <a:off x="5314188" y="3169032"/>
            <a:ext cx="363752" cy="353113"/>
            <a:chOff x="5314188" y="3350032"/>
            <a:chExt cx="363752" cy="353113"/>
          </a:xfrm>
        </p:grpSpPr>
        <p:sp>
          <p:nvSpPr>
            <p:cNvPr id="9111" name="Google Shape;9111;p64"/>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4"/>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64"/>
          <p:cNvGrpSpPr/>
          <p:nvPr/>
        </p:nvGrpSpPr>
        <p:grpSpPr>
          <a:xfrm>
            <a:off x="5829984" y="3169032"/>
            <a:ext cx="220755" cy="352348"/>
            <a:chOff x="5829984" y="3350032"/>
            <a:chExt cx="220755" cy="352348"/>
          </a:xfrm>
        </p:grpSpPr>
        <p:sp>
          <p:nvSpPr>
            <p:cNvPr id="9114" name="Google Shape;9114;p64"/>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4"/>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4"/>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4"/>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64"/>
          <p:cNvGrpSpPr/>
          <p:nvPr/>
        </p:nvGrpSpPr>
        <p:grpSpPr>
          <a:xfrm>
            <a:off x="4882170" y="3168841"/>
            <a:ext cx="358464" cy="352316"/>
            <a:chOff x="4882170" y="3349841"/>
            <a:chExt cx="358464" cy="352316"/>
          </a:xfrm>
        </p:grpSpPr>
        <p:sp>
          <p:nvSpPr>
            <p:cNvPr id="9119" name="Google Shape;9119;p64"/>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4"/>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1" name="Google Shape;9121;p64"/>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4"/>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3" name="Google Shape;9123;p64"/>
          <p:cNvGrpSpPr/>
          <p:nvPr/>
        </p:nvGrpSpPr>
        <p:grpSpPr>
          <a:xfrm>
            <a:off x="3044965" y="2254220"/>
            <a:ext cx="400194" cy="324316"/>
            <a:chOff x="3044965" y="2435220"/>
            <a:chExt cx="400194" cy="324316"/>
          </a:xfrm>
        </p:grpSpPr>
        <p:sp>
          <p:nvSpPr>
            <p:cNvPr id="9124" name="Google Shape;9124;p64"/>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4"/>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4"/>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64"/>
          <p:cNvGrpSpPr/>
          <p:nvPr/>
        </p:nvGrpSpPr>
        <p:grpSpPr>
          <a:xfrm>
            <a:off x="6203579" y="3167981"/>
            <a:ext cx="351615" cy="350373"/>
            <a:chOff x="6203579" y="3348981"/>
            <a:chExt cx="351615" cy="350373"/>
          </a:xfrm>
        </p:grpSpPr>
        <p:sp>
          <p:nvSpPr>
            <p:cNvPr id="9128" name="Google Shape;9128;p6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64"/>
          <p:cNvGrpSpPr/>
          <p:nvPr/>
        </p:nvGrpSpPr>
        <p:grpSpPr>
          <a:xfrm>
            <a:off x="4878379" y="2292892"/>
            <a:ext cx="367161" cy="287523"/>
            <a:chOff x="4878379" y="2473892"/>
            <a:chExt cx="367161" cy="287523"/>
          </a:xfrm>
        </p:grpSpPr>
        <p:sp>
          <p:nvSpPr>
            <p:cNvPr id="9134" name="Google Shape;9134;p64"/>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4"/>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4"/>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4"/>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4"/>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64"/>
          <p:cNvGrpSpPr/>
          <p:nvPr/>
        </p:nvGrpSpPr>
        <p:grpSpPr>
          <a:xfrm>
            <a:off x="1325719" y="2706689"/>
            <a:ext cx="290581" cy="372481"/>
            <a:chOff x="1325719" y="2887689"/>
            <a:chExt cx="290581" cy="372481"/>
          </a:xfrm>
        </p:grpSpPr>
        <p:sp>
          <p:nvSpPr>
            <p:cNvPr id="9140" name="Google Shape;9140;p64"/>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4"/>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2" name="Google Shape;9142;p64"/>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3" name="Google Shape;9143;p64"/>
          <p:cNvGrpSpPr/>
          <p:nvPr/>
        </p:nvGrpSpPr>
        <p:grpSpPr>
          <a:xfrm>
            <a:off x="3510335" y="2711499"/>
            <a:ext cx="360726" cy="361204"/>
            <a:chOff x="3510335" y="2892499"/>
            <a:chExt cx="360726" cy="361204"/>
          </a:xfrm>
        </p:grpSpPr>
        <p:sp>
          <p:nvSpPr>
            <p:cNvPr id="9144" name="Google Shape;9144;p64"/>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4"/>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4"/>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4"/>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4"/>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64"/>
          <p:cNvGrpSpPr/>
          <p:nvPr/>
        </p:nvGrpSpPr>
        <p:grpSpPr>
          <a:xfrm>
            <a:off x="3086313" y="2696049"/>
            <a:ext cx="320143" cy="392581"/>
            <a:chOff x="3086313" y="2877049"/>
            <a:chExt cx="320143" cy="392581"/>
          </a:xfrm>
        </p:grpSpPr>
        <p:sp>
          <p:nvSpPr>
            <p:cNvPr id="9150" name="Google Shape;9150;p6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2" name="Google Shape;9162;p64"/>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3" name="Google Shape;9163;p64"/>
          <p:cNvGrpSpPr/>
          <p:nvPr/>
        </p:nvGrpSpPr>
        <p:grpSpPr>
          <a:xfrm>
            <a:off x="861113" y="2704746"/>
            <a:ext cx="333809" cy="373277"/>
            <a:chOff x="861113" y="2885746"/>
            <a:chExt cx="333809" cy="373277"/>
          </a:xfrm>
        </p:grpSpPr>
        <p:sp>
          <p:nvSpPr>
            <p:cNvPr id="9164" name="Google Shape;9164;p64"/>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4"/>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4"/>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7" name="Google Shape;9167;p64"/>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4"/>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9" name="Google Shape;9169;p64"/>
          <p:cNvGrpSpPr/>
          <p:nvPr/>
        </p:nvGrpSpPr>
        <p:grpSpPr>
          <a:xfrm>
            <a:off x="1297654" y="1323481"/>
            <a:ext cx="349354" cy="362223"/>
            <a:chOff x="1297654" y="1504481"/>
            <a:chExt cx="349354" cy="362223"/>
          </a:xfrm>
        </p:grpSpPr>
        <p:sp>
          <p:nvSpPr>
            <p:cNvPr id="9170" name="Google Shape;9170;p64"/>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4"/>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4"/>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3" name="Google Shape;9173;p64"/>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4" name="Google Shape;9174;p64"/>
          <p:cNvGrpSpPr/>
          <p:nvPr/>
        </p:nvGrpSpPr>
        <p:grpSpPr>
          <a:xfrm>
            <a:off x="852385" y="1329916"/>
            <a:ext cx="353145" cy="351998"/>
            <a:chOff x="852385" y="1510916"/>
            <a:chExt cx="353145" cy="351998"/>
          </a:xfrm>
        </p:grpSpPr>
        <p:sp>
          <p:nvSpPr>
            <p:cNvPr id="9175" name="Google Shape;9175;p6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64"/>
          <p:cNvGrpSpPr/>
          <p:nvPr/>
        </p:nvGrpSpPr>
        <p:grpSpPr>
          <a:xfrm>
            <a:off x="1745217" y="1334471"/>
            <a:ext cx="343269" cy="342505"/>
            <a:chOff x="1745217" y="1515471"/>
            <a:chExt cx="343269" cy="342505"/>
          </a:xfrm>
        </p:grpSpPr>
        <p:sp>
          <p:nvSpPr>
            <p:cNvPr id="9179" name="Google Shape;9179;p6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3" name="Google Shape;9183;p64"/>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4" name="Google Shape;9184;p64"/>
          <p:cNvGrpSpPr/>
          <p:nvPr/>
        </p:nvGrpSpPr>
        <p:grpSpPr>
          <a:xfrm>
            <a:off x="3042703" y="1348137"/>
            <a:ext cx="411535" cy="315587"/>
            <a:chOff x="3042703" y="1529137"/>
            <a:chExt cx="411535" cy="315587"/>
          </a:xfrm>
        </p:grpSpPr>
        <p:sp>
          <p:nvSpPr>
            <p:cNvPr id="9185" name="Google Shape;9185;p64"/>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4"/>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4"/>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4"/>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4"/>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4"/>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4"/>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4"/>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4"/>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4"/>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64"/>
          <p:cNvGrpSpPr/>
          <p:nvPr/>
        </p:nvGrpSpPr>
        <p:grpSpPr>
          <a:xfrm>
            <a:off x="2629289" y="1363682"/>
            <a:ext cx="350501" cy="284497"/>
            <a:chOff x="2629289" y="1544682"/>
            <a:chExt cx="350501" cy="284497"/>
          </a:xfrm>
        </p:grpSpPr>
        <p:sp>
          <p:nvSpPr>
            <p:cNvPr id="9196" name="Google Shape;9196;p64"/>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4"/>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4"/>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4"/>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4"/>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64"/>
          <p:cNvGrpSpPr/>
          <p:nvPr/>
        </p:nvGrpSpPr>
        <p:grpSpPr>
          <a:xfrm>
            <a:off x="5305077" y="1321633"/>
            <a:ext cx="367893" cy="365218"/>
            <a:chOff x="5305077" y="1502633"/>
            <a:chExt cx="367893" cy="365218"/>
          </a:xfrm>
        </p:grpSpPr>
        <p:sp>
          <p:nvSpPr>
            <p:cNvPr id="9202" name="Google Shape;9202;p6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64"/>
          <p:cNvGrpSpPr/>
          <p:nvPr/>
        </p:nvGrpSpPr>
        <p:grpSpPr>
          <a:xfrm>
            <a:off x="7100170" y="1319117"/>
            <a:ext cx="368308" cy="367033"/>
            <a:chOff x="7100170" y="1500117"/>
            <a:chExt cx="368308" cy="367033"/>
          </a:xfrm>
        </p:grpSpPr>
        <p:sp>
          <p:nvSpPr>
            <p:cNvPr id="9205" name="Google Shape;9205;p64"/>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4"/>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4"/>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4"/>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4"/>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4"/>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4"/>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4"/>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4"/>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4"/>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4"/>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4"/>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4"/>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8" name="Google Shape;9218;p64"/>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9" name="Google Shape;9219;p64"/>
          <p:cNvGrpSpPr/>
          <p:nvPr/>
        </p:nvGrpSpPr>
        <p:grpSpPr>
          <a:xfrm>
            <a:off x="6649231" y="1319021"/>
            <a:ext cx="390287" cy="367065"/>
            <a:chOff x="6649231" y="1500021"/>
            <a:chExt cx="390287" cy="367065"/>
          </a:xfrm>
        </p:grpSpPr>
        <p:sp>
          <p:nvSpPr>
            <p:cNvPr id="9220" name="Google Shape;9220;p64"/>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4"/>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4"/>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4"/>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4"/>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4"/>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4"/>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4"/>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4"/>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4"/>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4"/>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4"/>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64"/>
          <p:cNvGrpSpPr/>
          <p:nvPr/>
        </p:nvGrpSpPr>
        <p:grpSpPr>
          <a:xfrm>
            <a:off x="5746938" y="1362503"/>
            <a:ext cx="387261" cy="280356"/>
            <a:chOff x="5746938" y="1543503"/>
            <a:chExt cx="387261" cy="280356"/>
          </a:xfrm>
        </p:grpSpPr>
        <p:sp>
          <p:nvSpPr>
            <p:cNvPr id="9233" name="Google Shape;9233;p64"/>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4"/>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64"/>
          <p:cNvGrpSpPr/>
          <p:nvPr/>
        </p:nvGrpSpPr>
        <p:grpSpPr>
          <a:xfrm>
            <a:off x="6196730" y="1344346"/>
            <a:ext cx="369072" cy="317467"/>
            <a:chOff x="6196730" y="1525346"/>
            <a:chExt cx="369072" cy="317467"/>
          </a:xfrm>
        </p:grpSpPr>
        <p:sp>
          <p:nvSpPr>
            <p:cNvPr id="9236" name="Google Shape;9236;p6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64"/>
          <p:cNvGrpSpPr/>
          <p:nvPr/>
        </p:nvGrpSpPr>
        <p:grpSpPr>
          <a:xfrm>
            <a:off x="4940592" y="1319690"/>
            <a:ext cx="246558" cy="367161"/>
            <a:chOff x="4940592" y="1500690"/>
            <a:chExt cx="246558" cy="367161"/>
          </a:xfrm>
        </p:grpSpPr>
        <p:sp>
          <p:nvSpPr>
            <p:cNvPr id="9240" name="Google Shape;9240;p64"/>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4"/>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4"/>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4"/>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64"/>
          <p:cNvGrpSpPr/>
          <p:nvPr/>
        </p:nvGrpSpPr>
        <p:grpSpPr>
          <a:xfrm>
            <a:off x="7964906" y="1318894"/>
            <a:ext cx="380858" cy="367575"/>
            <a:chOff x="7964906" y="1499894"/>
            <a:chExt cx="380858" cy="367575"/>
          </a:xfrm>
        </p:grpSpPr>
        <p:sp>
          <p:nvSpPr>
            <p:cNvPr id="9245" name="Google Shape;9245;p64"/>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4"/>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4"/>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8" name="Google Shape;9248;p64"/>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9" name="Google Shape;9249;p64"/>
          <p:cNvGrpSpPr/>
          <p:nvPr/>
        </p:nvGrpSpPr>
        <p:grpSpPr>
          <a:xfrm>
            <a:off x="8007400" y="2721278"/>
            <a:ext cx="285230" cy="355597"/>
            <a:chOff x="8007400" y="2902278"/>
            <a:chExt cx="285230" cy="355597"/>
          </a:xfrm>
        </p:grpSpPr>
        <p:sp>
          <p:nvSpPr>
            <p:cNvPr id="9250" name="Google Shape;9250;p64"/>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4"/>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4"/>
          <p:cNvGrpSpPr/>
          <p:nvPr/>
        </p:nvGrpSpPr>
        <p:grpSpPr>
          <a:xfrm>
            <a:off x="6219124" y="2721788"/>
            <a:ext cx="318231" cy="355470"/>
            <a:chOff x="6219124" y="2902788"/>
            <a:chExt cx="318231" cy="355470"/>
          </a:xfrm>
        </p:grpSpPr>
        <p:sp>
          <p:nvSpPr>
            <p:cNvPr id="9253" name="Google Shape;9253;p64"/>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4"/>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4"/>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64"/>
          <p:cNvGrpSpPr/>
          <p:nvPr/>
        </p:nvGrpSpPr>
        <p:grpSpPr>
          <a:xfrm>
            <a:off x="4969421" y="2721852"/>
            <a:ext cx="185109" cy="355406"/>
            <a:chOff x="4969421" y="2902852"/>
            <a:chExt cx="185109" cy="355406"/>
          </a:xfrm>
        </p:grpSpPr>
        <p:sp>
          <p:nvSpPr>
            <p:cNvPr id="9257" name="Google Shape;9257;p64"/>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4"/>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4"/>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4"/>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4"/>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4"/>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3" name="Google Shape;9263;p64"/>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4"/>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5" name="Google Shape;9265;p64"/>
          <p:cNvGrpSpPr/>
          <p:nvPr/>
        </p:nvGrpSpPr>
        <p:grpSpPr>
          <a:xfrm>
            <a:off x="6685259" y="2721852"/>
            <a:ext cx="311414" cy="355406"/>
            <a:chOff x="6685259" y="2902852"/>
            <a:chExt cx="311414" cy="355406"/>
          </a:xfrm>
        </p:grpSpPr>
        <p:sp>
          <p:nvSpPr>
            <p:cNvPr id="9266" name="Google Shape;9266;p64"/>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4"/>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4"/>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64"/>
          <p:cNvGrpSpPr/>
          <p:nvPr/>
        </p:nvGrpSpPr>
        <p:grpSpPr>
          <a:xfrm>
            <a:off x="5309250" y="2722170"/>
            <a:ext cx="359579" cy="355852"/>
            <a:chOff x="5309250" y="2903170"/>
            <a:chExt cx="359579" cy="355852"/>
          </a:xfrm>
        </p:grpSpPr>
        <p:sp>
          <p:nvSpPr>
            <p:cNvPr id="9270" name="Google Shape;9270;p64"/>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4"/>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4"/>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64"/>
          <p:cNvGrpSpPr/>
          <p:nvPr/>
        </p:nvGrpSpPr>
        <p:grpSpPr>
          <a:xfrm>
            <a:off x="2199565" y="2240172"/>
            <a:ext cx="312179" cy="353431"/>
            <a:chOff x="2199565" y="2421172"/>
            <a:chExt cx="312179" cy="353431"/>
          </a:xfrm>
        </p:grpSpPr>
        <p:sp>
          <p:nvSpPr>
            <p:cNvPr id="9274" name="Google Shape;9274;p64"/>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4"/>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64"/>
          <p:cNvGrpSpPr/>
          <p:nvPr/>
        </p:nvGrpSpPr>
        <p:grpSpPr>
          <a:xfrm>
            <a:off x="1750887" y="2244727"/>
            <a:ext cx="320143" cy="343269"/>
            <a:chOff x="1750887" y="2425727"/>
            <a:chExt cx="320143" cy="343269"/>
          </a:xfrm>
        </p:grpSpPr>
        <p:sp>
          <p:nvSpPr>
            <p:cNvPr id="9277" name="Google Shape;9277;p6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64"/>
          <p:cNvGrpSpPr/>
          <p:nvPr/>
        </p:nvGrpSpPr>
        <p:grpSpPr>
          <a:xfrm>
            <a:off x="1298037" y="2244727"/>
            <a:ext cx="338364" cy="342887"/>
            <a:chOff x="1298037" y="2425727"/>
            <a:chExt cx="338364" cy="342887"/>
          </a:xfrm>
        </p:grpSpPr>
        <p:sp>
          <p:nvSpPr>
            <p:cNvPr id="9280" name="Google Shape;9280;p6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4" name="Google Shape;9284;p64"/>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5" name="Google Shape;9285;p64"/>
          <p:cNvGrpSpPr/>
          <p:nvPr/>
        </p:nvGrpSpPr>
        <p:grpSpPr>
          <a:xfrm>
            <a:off x="3974207" y="2248009"/>
            <a:ext cx="320143" cy="338491"/>
            <a:chOff x="3974207" y="2429009"/>
            <a:chExt cx="320143" cy="338491"/>
          </a:xfrm>
        </p:grpSpPr>
        <p:sp>
          <p:nvSpPr>
            <p:cNvPr id="9286" name="Google Shape;9286;p64"/>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4"/>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64"/>
          <p:cNvGrpSpPr/>
          <p:nvPr/>
        </p:nvGrpSpPr>
        <p:grpSpPr>
          <a:xfrm>
            <a:off x="2623237" y="2250047"/>
            <a:ext cx="355024" cy="332630"/>
            <a:chOff x="2623237" y="2431047"/>
            <a:chExt cx="355024" cy="332630"/>
          </a:xfrm>
        </p:grpSpPr>
        <p:sp>
          <p:nvSpPr>
            <p:cNvPr id="9289" name="Google Shape;9289;p64"/>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4"/>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4"/>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4"/>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3" name="Google Shape;9293;p64"/>
          <p:cNvGrpSpPr/>
          <p:nvPr/>
        </p:nvGrpSpPr>
        <p:grpSpPr>
          <a:xfrm>
            <a:off x="6657194" y="2253073"/>
            <a:ext cx="375507" cy="367925"/>
            <a:chOff x="6657194" y="2434073"/>
            <a:chExt cx="375507" cy="367925"/>
          </a:xfrm>
        </p:grpSpPr>
        <p:sp>
          <p:nvSpPr>
            <p:cNvPr id="9294" name="Google Shape;9294;p64"/>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4"/>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4"/>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64"/>
          <p:cNvGrpSpPr/>
          <p:nvPr/>
        </p:nvGrpSpPr>
        <p:grpSpPr>
          <a:xfrm>
            <a:off x="7101317" y="2260655"/>
            <a:ext cx="367925" cy="352380"/>
            <a:chOff x="7101317" y="2441655"/>
            <a:chExt cx="367925" cy="352380"/>
          </a:xfrm>
        </p:grpSpPr>
        <p:sp>
          <p:nvSpPr>
            <p:cNvPr id="9298" name="Google Shape;9298;p64"/>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4"/>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64"/>
          <p:cNvGrpSpPr/>
          <p:nvPr/>
        </p:nvGrpSpPr>
        <p:grpSpPr>
          <a:xfrm>
            <a:off x="5756399" y="2253456"/>
            <a:ext cx="367925" cy="367161"/>
            <a:chOff x="5756399" y="2434456"/>
            <a:chExt cx="367925" cy="367161"/>
          </a:xfrm>
        </p:grpSpPr>
        <p:sp>
          <p:nvSpPr>
            <p:cNvPr id="9301" name="Google Shape;9301;p64"/>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4"/>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4"/>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4"/>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4"/>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4"/>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4"/>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8" name="Google Shape;9308;p64"/>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4"/>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0" name="Google Shape;9310;p64"/>
          <p:cNvGrpSpPr/>
          <p:nvPr/>
        </p:nvGrpSpPr>
        <p:grpSpPr>
          <a:xfrm>
            <a:off x="7964906" y="2253073"/>
            <a:ext cx="373627" cy="367925"/>
            <a:chOff x="7964906" y="2434073"/>
            <a:chExt cx="373627" cy="367925"/>
          </a:xfrm>
        </p:grpSpPr>
        <p:sp>
          <p:nvSpPr>
            <p:cNvPr id="9311" name="Google Shape;9311;p64"/>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4"/>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64"/>
          <p:cNvGrpSpPr/>
          <p:nvPr/>
        </p:nvGrpSpPr>
        <p:grpSpPr>
          <a:xfrm>
            <a:off x="6194086" y="2256737"/>
            <a:ext cx="369837" cy="360471"/>
            <a:chOff x="6194086" y="2437737"/>
            <a:chExt cx="369837" cy="360471"/>
          </a:xfrm>
        </p:grpSpPr>
        <p:sp>
          <p:nvSpPr>
            <p:cNvPr id="9314" name="Google Shape;9314;p64"/>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4"/>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6" name="Google Shape;9316;p64"/>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317" name="Google Shape;9317;p64"/>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21" name="Shape 9321"/>
        <p:cNvGrpSpPr/>
        <p:nvPr/>
      </p:nvGrpSpPr>
      <p:grpSpPr>
        <a:xfrm>
          <a:off x="0" y="0"/>
          <a:ext cx="0" cy="0"/>
          <a:chOff x="0" y="0"/>
          <a:chExt cx="0" cy="0"/>
        </a:xfrm>
      </p:grpSpPr>
      <p:grpSp>
        <p:nvGrpSpPr>
          <p:cNvPr id="9322" name="Google Shape;9322;p65"/>
          <p:cNvGrpSpPr/>
          <p:nvPr/>
        </p:nvGrpSpPr>
        <p:grpSpPr>
          <a:xfrm>
            <a:off x="3122257" y="1334344"/>
            <a:ext cx="294850" cy="349434"/>
            <a:chOff x="3122257" y="1508594"/>
            <a:chExt cx="294850" cy="349434"/>
          </a:xfrm>
        </p:grpSpPr>
        <p:sp>
          <p:nvSpPr>
            <p:cNvPr id="9323" name="Google Shape;9323;p65"/>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5"/>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5"/>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5"/>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5"/>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65"/>
          <p:cNvGrpSpPr/>
          <p:nvPr/>
        </p:nvGrpSpPr>
        <p:grpSpPr>
          <a:xfrm>
            <a:off x="910723" y="1333962"/>
            <a:ext cx="251660" cy="350166"/>
            <a:chOff x="910723" y="1508212"/>
            <a:chExt cx="251660" cy="350166"/>
          </a:xfrm>
        </p:grpSpPr>
        <p:sp>
          <p:nvSpPr>
            <p:cNvPr id="9329" name="Google Shape;9329;p65"/>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5"/>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5"/>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5"/>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5"/>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5"/>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5"/>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5"/>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5"/>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5"/>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5"/>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5"/>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5"/>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5"/>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5"/>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5"/>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5"/>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5"/>
          <p:cNvGrpSpPr/>
          <p:nvPr/>
        </p:nvGrpSpPr>
        <p:grpSpPr>
          <a:xfrm>
            <a:off x="1308631" y="1333580"/>
            <a:ext cx="350166" cy="350198"/>
            <a:chOff x="1308631" y="1507830"/>
            <a:chExt cx="350166" cy="350198"/>
          </a:xfrm>
        </p:grpSpPr>
        <p:sp>
          <p:nvSpPr>
            <p:cNvPr id="9347" name="Google Shape;9347;p65"/>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5"/>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5"/>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5"/>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65"/>
          <p:cNvGrpSpPr/>
          <p:nvPr/>
        </p:nvGrpSpPr>
        <p:grpSpPr>
          <a:xfrm>
            <a:off x="1756921" y="1335489"/>
            <a:ext cx="345997" cy="345997"/>
            <a:chOff x="1756921" y="1509739"/>
            <a:chExt cx="345997" cy="345997"/>
          </a:xfrm>
        </p:grpSpPr>
        <p:sp>
          <p:nvSpPr>
            <p:cNvPr id="9352" name="Google Shape;9352;p65"/>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5"/>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5"/>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5"/>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5"/>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5"/>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5"/>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5"/>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5"/>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5"/>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5"/>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5"/>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5"/>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5"/>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5"/>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5"/>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5"/>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65"/>
          <p:cNvGrpSpPr/>
          <p:nvPr/>
        </p:nvGrpSpPr>
        <p:grpSpPr>
          <a:xfrm>
            <a:off x="2216956" y="1336253"/>
            <a:ext cx="318721" cy="345615"/>
            <a:chOff x="2216956" y="1510503"/>
            <a:chExt cx="318721" cy="345615"/>
          </a:xfrm>
        </p:grpSpPr>
        <p:sp>
          <p:nvSpPr>
            <p:cNvPr id="9370" name="Google Shape;9370;p65"/>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5"/>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5"/>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5"/>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5"/>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65"/>
          <p:cNvGrpSpPr/>
          <p:nvPr/>
        </p:nvGrpSpPr>
        <p:grpSpPr>
          <a:xfrm>
            <a:off x="3988156" y="1394211"/>
            <a:ext cx="349052" cy="230049"/>
            <a:chOff x="3988156" y="1568461"/>
            <a:chExt cx="349052" cy="230049"/>
          </a:xfrm>
        </p:grpSpPr>
        <p:sp>
          <p:nvSpPr>
            <p:cNvPr id="9376" name="Google Shape;9376;p65"/>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5"/>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5"/>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5"/>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5"/>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5"/>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5"/>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65"/>
          <p:cNvGrpSpPr/>
          <p:nvPr/>
        </p:nvGrpSpPr>
        <p:grpSpPr>
          <a:xfrm>
            <a:off x="2633037" y="1325623"/>
            <a:ext cx="379002" cy="366112"/>
            <a:chOff x="2633037" y="1499873"/>
            <a:chExt cx="379002" cy="366112"/>
          </a:xfrm>
        </p:grpSpPr>
        <p:sp>
          <p:nvSpPr>
            <p:cNvPr id="9384" name="Google Shape;9384;p65"/>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5"/>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5"/>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5"/>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5"/>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5"/>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65"/>
          <p:cNvGrpSpPr/>
          <p:nvPr/>
        </p:nvGrpSpPr>
        <p:grpSpPr>
          <a:xfrm>
            <a:off x="6675256" y="1341919"/>
            <a:ext cx="327823" cy="357009"/>
            <a:chOff x="6675256" y="1516169"/>
            <a:chExt cx="327823" cy="357009"/>
          </a:xfrm>
        </p:grpSpPr>
        <p:sp>
          <p:nvSpPr>
            <p:cNvPr id="9391" name="Google Shape;9391;p65"/>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5"/>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5"/>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5"/>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5"/>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5"/>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5"/>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5"/>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5"/>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5"/>
          <p:cNvGrpSpPr/>
          <p:nvPr/>
        </p:nvGrpSpPr>
        <p:grpSpPr>
          <a:xfrm>
            <a:off x="8020159" y="1342301"/>
            <a:ext cx="300897" cy="356627"/>
            <a:chOff x="8020159" y="1516551"/>
            <a:chExt cx="300897" cy="356627"/>
          </a:xfrm>
        </p:grpSpPr>
        <p:sp>
          <p:nvSpPr>
            <p:cNvPr id="9401" name="Google Shape;9401;p6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5"/>
          <p:cNvGrpSpPr/>
          <p:nvPr/>
        </p:nvGrpSpPr>
        <p:grpSpPr>
          <a:xfrm>
            <a:off x="5377363" y="1341919"/>
            <a:ext cx="257357" cy="356627"/>
            <a:chOff x="5377363" y="1516169"/>
            <a:chExt cx="257357" cy="356627"/>
          </a:xfrm>
        </p:grpSpPr>
        <p:sp>
          <p:nvSpPr>
            <p:cNvPr id="9407" name="Google Shape;9407;p65"/>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5"/>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5"/>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5"/>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5"/>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5"/>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5"/>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5"/>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5"/>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5"/>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5"/>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5"/>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5"/>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5"/>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5"/>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5"/>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5"/>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65"/>
          <p:cNvGrpSpPr/>
          <p:nvPr/>
        </p:nvGrpSpPr>
        <p:grpSpPr>
          <a:xfrm>
            <a:off x="4880567" y="1361620"/>
            <a:ext cx="356245" cy="317607"/>
            <a:chOff x="4880567" y="1535870"/>
            <a:chExt cx="356245" cy="317607"/>
          </a:xfrm>
        </p:grpSpPr>
        <p:sp>
          <p:nvSpPr>
            <p:cNvPr id="9425" name="Google Shape;9425;p65"/>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5"/>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5"/>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5"/>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5"/>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65"/>
          <p:cNvGrpSpPr/>
          <p:nvPr/>
        </p:nvGrpSpPr>
        <p:grpSpPr>
          <a:xfrm>
            <a:off x="5771483" y="1341537"/>
            <a:ext cx="357359" cy="357391"/>
            <a:chOff x="5771483" y="1515787"/>
            <a:chExt cx="357359" cy="357391"/>
          </a:xfrm>
        </p:grpSpPr>
        <p:sp>
          <p:nvSpPr>
            <p:cNvPr id="9431" name="Google Shape;9431;p65"/>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5"/>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5"/>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5"/>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65"/>
          <p:cNvGrpSpPr/>
          <p:nvPr/>
        </p:nvGrpSpPr>
        <p:grpSpPr>
          <a:xfrm>
            <a:off x="7121669" y="1359360"/>
            <a:ext cx="321362" cy="321362"/>
            <a:chOff x="7121669" y="1533610"/>
            <a:chExt cx="321362" cy="321362"/>
          </a:xfrm>
        </p:grpSpPr>
        <p:sp>
          <p:nvSpPr>
            <p:cNvPr id="9436" name="Google Shape;9436;p65"/>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5"/>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5"/>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5"/>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65"/>
          <p:cNvGrpSpPr/>
          <p:nvPr/>
        </p:nvGrpSpPr>
        <p:grpSpPr>
          <a:xfrm>
            <a:off x="7562766" y="1340614"/>
            <a:ext cx="327059" cy="360192"/>
            <a:chOff x="7562766" y="1514864"/>
            <a:chExt cx="327059" cy="360192"/>
          </a:xfrm>
        </p:grpSpPr>
        <p:sp>
          <p:nvSpPr>
            <p:cNvPr id="9441" name="Google Shape;9441;p65"/>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5"/>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5"/>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5"/>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65"/>
          <p:cNvGrpSpPr/>
          <p:nvPr/>
        </p:nvGrpSpPr>
        <p:grpSpPr>
          <a:xfrm>
            <a:off x="6221229" y="1324423"/>
            <a:ext cx="361636" cy="362183"/>
            <a:chOff x="6259175" y="1559008"/>
            <a:chExt cx="271743" cy="272093"/>
          </a:xfrm>
        </p:grpSpPr>
        <p:sp>
          <p:nvSpPr>
            <p:cNvPr id="9446" name="Google Shape;9446;p65"/>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5"/>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5"/>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5"/>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5"/>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5"/>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5"/>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5"/>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5"/>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5"/>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5"/>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5"/>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5"/>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5"/>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5"/>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5"/>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5"/>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65"/>
          <p:cNvGrpSpPr/>
          <p:nvPr/>
        </p:nvGrpSpPr>
        <p:grpSpPr>
          <a:xfrm>
            <a:off x="6671087" y="1835054"/>
            <a:ext cx="332757" cy="281833"/>
            <a:chOff x="6671087" y="2009304"/>
            <a:chExt cx="332757" cy="281833"/>
          </a:xfrm>
        </p:grpSpPr>
        <p:sp>
          <p:nvSpPr>
            <p:cNvPr id="9464" name="Google Shape;9464;p65"/>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5"/>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6" name="Google Shape;9466;p65"/>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7" name="Google Shape;9467;p65"/>
          <p:cNvGrpSpPr/>
          <p:nvPr/>
        </p:nvGrpSpPr>
        <p:grpSpPr>
          <a:xfrm>
            <a:off x="2201806" y="1802335"/>
            <a:ext cx="349784" cy="349434"/>
            <a:chOff x="2201806" y="1976585"/>
            <a:chExt cx="349784" cy="349434"/>
          </a:xfrm>
        </p:grpSpPr>
        <p:sp>
          <p:nvSpPr>
            <p:cNvPr id="9468" name="Google Shape;9468;p65"/>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5"/>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5"/>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5"/>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65"/>
          <p:cNvGrpSpPr/>
          <p:nvPr/>
        </p:nvGrpSpPr>
        <p:grpSpPr>
          <a:xfrm>
            <a:off x="3094217" y="1802335"/>
            <a:ext cx="350198" cy="350548"/>
            <a:chOff x="3094217" y="1976585"/>
            <a:chExt cx="350198" cy="350548"/>
          </a:xfrm>
        </p:grpSpPr>
        <p:sp>
          <p:nvSpPr>
            <p:cNvPr id="9473" name="Google Shape;9473;p65"/>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5"/>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5"/>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5"/>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5"/>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5"/>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5"/>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5"/>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5"/>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5"/>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5"/>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5"/>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5"/>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6" name="Google Shape;9486;p65"/>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7" name="Google Shape;9487;p65"/>
          <p:cNvGrpSpPr/>
          <p:nvPr/>
        </p:nvGrpSpPr>
        <p:grpSpPr>
          <a:xfrm>
            <a:off x="3979435" y="1802335"/>
            <a:ext cx="345265" cy="349848"/>
            <a:chOff x="3979435" y="1976585"/>
            <a:chExt cx="345265" cy="349848"/>
          </a:xfrm>
        </p:grpSpPr>
        <p:sp>
          <p:nvSpPr>
            <p:cNvPr id="9488" name="Google Shape;9488;p65"/>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5"/>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5"/>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5"/>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5"/>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5"/>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5"/>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5"/>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5"/>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5"/>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5"/>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5"/>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5"/>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5"/>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5"/>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5"/>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5"/>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65"/>
          <p:cNvGrpSpPr/>
          <p:nvPr/>
        </p:nvGrpSpPr>
        <p:grpSpPr>
          <a:xfrm>
            <a:off x="3541011" y="1334344"/>
            <a:ext cx="350166" cy="349434"/>
            <a:chOff x="3541011" y="1508594"/>
            <a:chExt cx="350166" cy="349434"/>
          </a:xfrm>
        </p:grpSpPr>
        <p:sp>
          <p:nvSpPr>
            <p:cNvPr id="9506" name="Google Shape;9506;p65"/>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5"/>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5"/>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5"/>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5"/>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5"/>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5"/>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5"/>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5"/>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5"/>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5"/>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5"/>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5"/>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65"/>
          <p:cNvGrpSpPr/>
          <p:nvPr/>
        </p:nvGrpSpPr>
        <p:grpSpPr>
          <a:xfrm>
            <a:off x="3576626" y="1801571"/>
            <a:ext cx="284251" cy="351694"/>
            <a:chOff x="3576626" y="1975821"/>
            <a:chExt cx="284251" cy="351694"/>
          </a:xfrm>
        </p:grpSpPr>
        <p:sp>
          <p:nvSpPr>
            <p:cNvPr id="9520" name="Google Shape;9520;p65"/>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5"/>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5"/>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65"/>
          <p:cNvGrpSpPr/>
          <p:nvPr/>
        </p:nvGrpSpPr>
        <p:grpSpPr>
          <a:xfrm>
            <a:off x="2722090" y="2715912"/>
            <a:ext cx="238770" cy="371841"/>
            <a:chOff x="2722090" y="2890162"/>
            <a:chExt cx="238770" cy="371841"/>
          </a:xfrm>
        </p:grpSpPr>
        <p:sp>
          <p:nvSpPr>
            <p:cNvPr id="9524" name="Google Shape;9524;p65"/>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5"/>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5"/>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7" name="Google Shape;9527;p65"/>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8" name="Google Shape;9528;p65"/>
          <p:cNvGrpSpPr/>
          <p:nvPr/>
        </p:nvGrpSpPr>
        <p:grpSpPr>
          <a:xfrm>
            <a:off x="6216367" y="1795906"/>
            <a:ext cx="361147" cy="361147"/>
            <a:chOff x="6216367" y="1970156"/>
            <a:chExt cx="361147" cy="361147"/>
          </a:xfrm>
        </p:grpSpPr>
        <p:sp>
          <p:nvSpPr>
            <p:cNvPr id="9529" name="Google Shape;9529;p65"/>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5"/>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5"/>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5"/>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65"/>
          <p:cNvGrpSpPr/>
          <p:nvPr/>
        </p:nvGrpSpPr>
        <p:grpSpPr>
          <a:xfrm>
            <a:off x="1289311" y="2751972"/>
            <a:ext cx="408156" cy="299783"/>
            <a:chOff x="1289311" y="2926222"/>
            <a:chExt cx="408156" cy="299783"/>
          </a:xfrm>
        </p:grpSpPr>
        <p:sp>
          <p:nvSpPr>
            <p:cNvPr id="9534" name="Google Shape;9534;p6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5"/>
          <p:cNvGrpSpPr/>
          <p:nvPr/>
        </p:nvGrpSpPr>
        <p:grpSpPr>
          <a:xfrm>
            <a:off x="7978465" y="1795142"/>
            <a:ext cx="361147" cy="360797"/>
            <a:chOff x="7978465" y="1969392"/>
            <a:chExt cx="361147" cy="360797"/>
          </a:xfrm>
        </p:grpSpPr>
        <p:sp>
          <p:nvSpPr>
            <p:cNvPr id="9537" name="Google Shape;9537;p65"/>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5"/>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5"/>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5"/>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5"/>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5"/>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5"/>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5"/>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5"/>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6" name="Google Shape;9546;p65"/>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7" name="Google Shape;9547;p65"/>
          <p:cNvGrpSpPr/>
          <p:nvPr/>
        </p:nvGrpSpPr>
        <p:grpSpPr>
          <a:xfrm>
            <a:off x="854261" y="2734563"/>
            <a:ext cx="377474" cy="335748"/>
            <a:chOff x="854261" y="2908813"/>
            <a:chExt cx="377474" cy="335748"/>
          </a:xfrm>
        </p:grpSpPr>
        <p:sp>
          <p:nvSpPr>
            <p:cNvPr id="9548" name="Google Shape;9548;p65"/>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5"/>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5"/>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5"/>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5"/>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65"/>
          <p:cNvGrpSpPr/>
          <p:nvPr/>
        </p:nvGrpSpPr>
        <p:grpSpPr>
          <a:xfrm>
            <a:off x="1749728" y="2720527"/>
            <a:ext cx="386927" cy="363438"/>
            <a:chOff x="1749728" y="2894777"/>
            <a:chExt cx="386927" cy="363438"/>
          </a:xfrm>
        </p:grpSpPr>
        <p:sp>
          <p:nvSpPr>
            <p:cNvPr id="9554" name="Google Shape;9554;p65"/>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5"/>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5"/>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5"/>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5"/>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5"/>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5"/>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65"/>
          <p:cNvGrpSpPr/>
          <p:nvPr/>
        </p:nvGrpSpPr>
        <p:grpSpPr>
          <a:xfrm>
            <a:off x="7098912" y="1795142"/>
            <a:ext cx="359651" cy="361560"/>
            <a:chOff x="7098912" y="1969392"/>
            <a:chExt cx="359651" cy="361560"/>
          </a:xfrm>
        </p:grpSpPr>
        <p:sp>
          <p:nvSpPr>
            <p:cNvPr id="9562" name="Google Shape;9562;p6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5" name="Google Shape;9575;p65"/>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6" name="Google Shape;9576;p65"/>
          <p:cNvGrpSpPr/>
          <p:nvPr/>
        </p:nvGrpSpPr>
        <p:grpSpPr>
          <a:xfrm>
            <a:off x="5352728" y="1815989"/>
            <a:ext cx="327091" cy="322508"/>
            <a:chOff x="5352728" y="1990239"/>
            <a:chExt cx="327091" cy="322508"/>
          </a:xfrm>
        </p:grpSpPr>
        <p:sp>
          <p:nvSpPr>
            <p:cNvPr id="9577" name="Google Shape;9577;p65"/>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5"/>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5"/>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65"/>
          <p:cNvGrpSpPr/>
          <p:nvPr/>
        </p:nvGrpSpPr>
        <p:grpSpPr>
          <a:xfrm>
            <a:off x="7538896" y="1795906"/>
            <a:ext cx="361147" cy="361529"/>
            <a:chOff x="7538896" y="1970156"/>
            <a:chExt cx="361147" cy="361529"/>
          </a:xfrm>
        </p:grpSpPr>
        <p:sp>
          <p:nvSpPr>
            <p:cNvPr id="9581" name="Google Shape;9581;p65"/>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5"/>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5"/>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5"/>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5"/>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5"/>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5"/>
          <p:cNvGrpSpPr/>
          <p:nvPr/>
        </p:nvGrpSpPr>
        <p:grpSpPr>
          <a:xfrm>
            <a:off x="4896099" y="1796670"/>
            <a:ext cx="358155" cy="358123"/>
            <a:chOff x="4896099" y="1970920"/>
            <a:chExt cx="358155" cy="358123"/>
          </a:xfrm>
        </p:grpSpPr>
        <p:sp>
          <p:nvSpPr>
            <p:cNvPr id="9588" name="Google Shape;9588;p65"/>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5"/>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5"/>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65"/>
          <p:cNvGrpSpPr/>
          <p:nvPr/>
        </p:nvGrpSpPr>
        <p:grpSpPr>
          <a:xfrm>
            <a:off x="4048787" y="2802769"/>
            <a:ext cx="283488" cy="198604"/>
            <a:chOff x="4048787" y="2977019"/>
            <a:chExt cx="283488" cy="198604"/>
          </a:xfrm>
        </p:grpSpPr>
        <p:sp>
          <p:nvSpPr>
            <p:cNvPr id="9592" name="Google Shape;9592;p65"/>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5"/>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5"/>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5"/>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5"/>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5"/>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65"/>
          <p:cNvGrpSpPr/>
          <p:nvPr/>
        </p:nvGrpSpPr>
        <p:grpSpPr>
          <a:xfrm>
            <a:off x="4054103" y="2255941"/>
            <a:ext cx="218687" cy="349052"/>
            <a:chOff x="4054103" y="2430191"/>
            <a:chExt cx="218687" cy="349052"/>
          </a:xfrm>
        </p:grpSpPr>
        <p:sp>
          <p:nvSpPr>
            <p:cNvPr id="9599" name="Google Shape;9599;p65"/>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5"/>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65"/>
          <p:cNvGrpSpPr/>
          <p:nvPr/>
        </p:nvGrpSpPr>
        <p:grpSpPr>
          <a:xfrm>
            <a:off x="2185128" y="2253299"/>
            <a:ext cx="382758" cy="356595"/>
            <a:chOff x="2185128" y="2427549"/>
            <a:chExt cx="382758" cy="356595"/>
          </a:xfrm>
        </p:grpSpPr>
        <p:sp>
          <p:nvSpPr>
            <p:cNvPr id="9602" name="Google Shape;9602;p65"/>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5"/>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5"/>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5"/>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65"/>
          <p:cNvGrpSpPr/>
          <p:nvPr/>
        </p:nvGrpSpPr>
        <p:grpSpPr>
          <a:xfrm>
            <a:off x="2656907" y="2265043"/>
            <a:ext cx="332757" cy="332343"/>
            <a:chOff x="2656907" y="2439293"/>
            <a:chExt cx="332757" cy="332343"/>
          </a:xfrm>
        </p:grpSpPr>
        <p:sp>
          <p:nvSpPr>
            <p:cNvPr id="9607" name="Google Shape;9607;p65"/>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5"/>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5"/>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5"/>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5"/>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5"/>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5"/>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65"/>
          <p:cNvGrpSpPr/>
          <p:nvPr/>
        </p:nvGrpSpPr>
        <p:grpSpPr>
          <a:xfrm>
            <a:off x="1731523" y="2248366"/>
            <a:ext cx="399435" cy="365698"/>
            <a:chOff x="1731523" y="2422616"/>
            <a:chExt cx="399435" cy="365698"/>
          </a:xfrm>
        </p:grpSpPr>
        <p:sp>
          <p:nvSpPr>
            <p:cNvPr id="9615" name="Google Shape;9615;p65"/>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5"/>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5"/>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65"/>
          <p:cNvGrpSpPr/>
          <p:nvPr/>
        </p:nvGrpSpPr>
        <p:grpSpPr>
          <a:xfrm>
            <a:off x="3097241" y="2259314"/>
            <a:ext cx="344883" cy="343387"/>
            <a:chOff x="3097241" y="2433564"/>
            <a:chExt cx="344883" cy="343387"/>
          </a:xfrm>
        </p:grpSpPr>
        <p:sp>
          <p:nvSpPr>
            <p:cNvPr id="9619" name="Google Shape;9619;p65"/>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5"/>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5"/>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5"/>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5"/>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5"/>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5"/>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5"/>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5"/>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65"/>
          <p:cNvGrpSpPr/>
          <p:nvPr/>
        </p:nvGrpSpPr>
        <p:grpSpPr>
          <a:xfrm>
            <a:off x="1278299" y="2265043"/>
            <a:ext cx="410829" cy="332343"/>
            <a:chOff x="1278299" y="2439293"/>
            <a:chExt cx="410829" cy="332343"/>
          </a:xfrm>
        </p:grpSpPr>
        <p:sp>
          <p:nvSpPr>
            <p:cNvPr id="9629" name="Google Shape;9629;p65"/>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5"/>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5"/>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5"/>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5"/>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5"/>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5"/>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5"/>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5"/>
          <p:cNvGrpSpPr/>
          <p:nvPr/>
        </p:nvGrpSpPr>
        <p:grpSpPr>
          <a:xfrm>
            <a:off x="2661459" y="1840751"/>
            <a:ext cx="322508" cy="273494"/>
            <a:chOff x="2661459" y="2015001"/>
            <a:chExt cx="322508" cy="273494"/>
          </a:xfrm>
        </p:grpSpPr>
        <p:sp>
          <p:nvSpPr>
            <p:cNvPr id="9638" name="Google Shape;9638;p65"/>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5"/>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65"/>
          <p:cNvGrpSpPr/>
          <p:nvPr/>
        </p:nvGrpSpPr>
        <p:grpSpPr>
          <a:xfrm>
            <a:off x="870939" y="2265043"/>
            <a:ext cx="331993" cy="331993"/>
            <a:chOff x="870939" y="2439293"/>
            <a:chExt cx="331993" cy="331993"/>
          </a:xfrm>
        </p:grpSpPr>
        <p:sp>
          <p:nvSpPr>
            <p:cNvPr id="9641" name="Google Shape;9641;p65"/>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5"/>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5"/>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5"/>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5"/>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5"/>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5"/>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5"/>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5"/>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5"/>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5"/>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5"/>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5"/>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5"/>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5"/>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5"/>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65"/>
          <p:cNvGrpSpPr/>
          <p:nvPr/>
        </p:nvGrpSpPr>
        <p:grpSpPr>
          <a:xfrm>
            <a:off x="6644957" y="2282103"/>
            <a:ext cx="371395" cy="278904"/>
            <a:chOff x="6644957" y="2456353"/>
            <a:chExt cx="371395" cy="278904"/>
          </a:xfrm>
        </p:grpSpPr>
        <p:sp>
          <p:nvSpPr>
            <p:cNvPr id="9658" name="Google Shape;9658;p65"/>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5"/>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5"/>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5"/>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5"/>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5"/>
          <p:cNvGrpSpPr/>
          <p:nvPr/>
        </p:nvGrpSpPr>
        <p:grpSpPr>
          <a:xfrm>
            <a:off x="5388757" y="2240409"/>
            <a:ext cx="260349" cy="362292"/>
            <a:chOff x="5388757" y="2414659"/>
            <a:chExt cx="260349" cy="362292"/>
          </a:xfrm>
        </p:grpSpPr>
        <p:sp>
          <p:nvSpPr>
            <p:cNvPr id="9664" name="Google Shape;9664;p65"/>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5"/>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5"/>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5"/>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5"/>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5"/>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5"/>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5"/>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5"/>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5"/>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5"/>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5"/>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5"/>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5"/>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5"/>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5"/>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5"/>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5"/>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5"/>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5"/>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65"/>
          <p:cNvGrpSpPr/>
          <p:nvPr/>
        </p:nvGrpSpPr>
        <p:grpSpPr>
          <a:xfrm>
            <a:off x="3567142" y="2731507"/>
            <a:ext cx="348288" cy="340331"/>
            <a:chOff x="3567142" y="2905757"/>
            <a:chExt cx="348288" cy="340331"/>
          </a:xfrm>
        </p:grpSpPr>
        <p:sp>
          <p:nvSpPr>
            <p:cNvPr id="9685" name="Google Shape;9685;p65"/>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5"/>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5"/>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5"/>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5"/>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65"/>
          <p:cNvGrpSpPr/>
          <p:nvPr/>
        </p:nvGrpSpPr>
        <p:grpSpPr>
          <a:xfrm>
            <a:off x="870939" y="1801571"/>
            <a:ext cx="332375" cy="350071"/>
            <a:chOff x="870939" y="1975821"/>
            <a:chExt cx="332375" cy="350071"/>
          </a:xfrm>
        </p:grpSpPr>
        <p:sp>
          <p:nvSpPr>
            <p:cNvPr id="9691" name="Google Shape;9691;p65"/>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5"/>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5"/>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5"/>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65"/>
          <p:cNvGrpSpPr/>
          <p:nvPr/>
        </p:nvGrpSpPr>
        <p:grpSpPr>
          <a:xfrm>
            <a:off x="7967103" y="2240791"/>
            <a:ext cx="355863" cy="361911"/>
            <a:chOff x="7967103" y="2415041"/>
            <a:chExt cx="355863" cy="361911"/>
          </a:xfrm>
        </p:grpSpPr>
        <p:sp>
          <p:nvSpPr>
            <p:cNvPr id="9696" name="Google Shape;9696;p65"/>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5"/>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5"/>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5"/>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5"/>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5"/>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5"/>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5"/>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5"/>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5"/>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5"/>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65"/>
          <p:cNvGrpSpPr/>
          <p:nvPr/>
        </p:nvGrpSpPr>
        <p:grpSpPr>
          <a:xfrm>
            <a:off x="7529411" y="2240409"/>
            <a:ext cx="355863" cy="362292"/>
            <a:chOff x="7529411" y="2414659"/>
            <a:chExt cx="355863" cy="362292"/>
          </a:xfrm>
        </p:grpSpPr>
        <p:sp>
          <p:nvSpPr>
            <p:cNvPr id="9708" name="Google Shape;9708;p65"/>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5"/>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5"/>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5"/>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5"/>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5"/>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5"/>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5"/>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5"/>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5"/>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5"/>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5"/>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65"/>
          <p:cNvGrpSpPr/>
          <p:nvPr/>
        </p:nvGrpSpPr>
        <p:grpSpPr>
          <a:xfrm>
            <a:off x="5733194" y="2257468"/>
            <a:ext cx="446826" cy="327059"/>
            <a:chOff x="5733194" y="2431718"/>
            <a:chExt cx="446826" cy="327059"/>
          </a:xfrm>
        </p:grpSpPr>
        <p:sp>
          <p:nvSpPr>
            <p:cNvPr id="9721" name="Google Shape;9721;p65"/>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5"/>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5"/>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65"/>
          <p:cNvGrpSpPr/>
          <p:nvPr/>
        </p:nvGrpSpPr>
        <p:grpSpPr>
          <a:xfrm>
            <a:off x="4876780" y="2243814"/>
            <a:ext cx="407774" cy="356627"/>
            <a:chOff x="4876780" y="2418064"/>
            <a:chExt cx="407774" cy="356627"/>
          </a:xfrm>
        </p:grpSpPr>
        <p:sp>
          <p:nvSpPr>
            <p:cNvPr id="9725" name="Google Shape;9725;p65"/>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5"/>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5"/>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5"/>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5"/>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5"/>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5"/>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5"/>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65"/>
          <p:cNvGrpSpPr/>
          <p:nvPr/>
        </p:nvGrpSpPr>
        <p:grpSpPr>
          <a:xfrm>
            <a:off x="7070872" y="2236621"/>
            <a:ext cx="398321" cy="371013"/>
            <a:chOff x="7070872" y="2410871"/>
            <a:chExt cx="398321" cy="371013"/>
          </a:xfrm>
        </p:grpSpPr>
        <p:sp>
          <p:nvSpPr>
            <p:cNvPr id="9734" name="Google Shape;9734;p65"/>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5"/>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5"/>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5"/>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8" name="Google Shape;9738;p65"/>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9" name="Google Shape;9739;p65"/>
          <p:cNvGrpSpPr/>
          <p:nvPr/>
        </p:nvGrpSpPr>
        <p:grpSpPr>
          <a:xfrm>
            <a:off x="5318259" y="2807861"/>
            <a:ext cx="371013" cy="220787"/>
            <a:chOff x="5318259" y="2982111"/>
            <a:chExt cx="371013" cy="220787"/>
          </a:xfrm>
        </p:grpSpPr>
        <p:sp>
          <p:nvSpPr>
            <p:cNvPr id="9740" name="Google Shape;9740;p65"/>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5"/>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5"/>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5"/>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5"/>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5"/>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5"/>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5"/>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65"/>
          <p:cNvGrpSpPr/>
          <p:nvPr/>
        </p:nvGrpSpPr>
        <p:grpSpPr>
          <a:xfrm>
            <a:off x="7073928" y="2731507"/>
            <a:ext cx="371395" cy="371809"/>
            <a:chOff x="7073928" y="2905757"/>
            <a:chExt cx="371395" cy="371809"/>
          </a:xfrm>
        </p:grpSpPr>
        <p:sp>
          <p:nvSpPr>
            <p:cNvPr id="9749" name="Google Shape;9749;p65"/>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5"/>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5"/>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65"/>
          <p:cNvGrpSpPr/>
          <p:nvPr/>
        </p:nvGrpSpPr>
        <p:grpSpPr>
          <a:xfrm>
            <a:off x="6188327" y="2781158"/>
            <a:ext cx="371395" cy="272857"/>
            <a:chOff x="6188327" y="2955408"/>
            <a:chExt cx="371395" cy="272857"/>
          </a:xfrm>
        </p:grpSpPr>
        <p:sp>
          <p:nvSpPr>
            <p:cNvPr id="9753" name="Google Shape;9753;p65"/>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5"/>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65"/>
          <p:cNvGrpSpPr/>
          <p:nvPr/>
        </p:nvGrpSpPr>
        <p:grpSpPr>
          <a:xfrm>
            <a:off x="7521454" y="2731889"/>
            <a:ext cx="359651" cy="371013"/>
            <a:chOff x="7521454" y="2906139"/>
            <a:chExt cx="359651" cy="371013"/>
          </a:xfrm>
        </p:grpSpPr>
        <p:sp>
          <p:nvSpPr>
            <p:cNvPr id="9756" name="Google Shape;9756;p65"/>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5"/>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5"/>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5"/>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5"/>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65"/>
          <p:cNvGrpSpPr/>
          <p:nvPr/>
        </p:nvGrpSpPr>
        <p:grpSpPr>
          <a:xfrm>
            <a:off x="5782845" y="2732271"/>
            <a:ext cx="301661" cy="371013"/>
            <a:chOff x="5782845" y="2906521"/>
            <a:chExt cx="301661" cy="371013"/>
          </a:xfrm>
        </p:grpSpPr>
        <p:sp>
          <p:nvSpPr>
            <p:cNvPr id="9762" name="Google Shape;9762;p65"/>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5"/>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5"/>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65"/>
          <p:cNvGrpSpPr/>
          <p:nvPr/>
        </p:nvGrpSpPr>
        <p:grpSpPr>
          <a:xfrm>
            <a:off x="3539102" y="2253299"/>
            <a:ext cx="355099" cy="355481"/>
            <a:chOff x="3539102" y="2427549"/>
            <a:chExt cx="355099" cy="355481"/>
          </a:xfrm>
        </p:grpSpPr>
        <p:sp>
          <p:nvSpPr>
            <p:cNvPr id="9766" name="Google Shape;9766;p6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65"/>
          <p:cNvGrpSpPr/>
          <p:nvPr/>
        </p:nvGrpSpPr>
        <p:grpSpPr>
          <a:xfrm>
            <a:off x="6630539" y="2743252"/>
            <a:ext cx="371777" cy="349434"/>
            <a:chOff x="6630539" y="2917502"/>
            <a:chExt cx="371777" cy="349434"/>
          </a:xfrm>
        </p:grpSpPr>
        <p:sp>
          <p:nvSpPr>
            <p:cNvPr id="9769" name="Google Shape;9769;p65"/>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5"/>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5"/>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5"/>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5"/>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5"/>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5"/>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65"/>
          <p:cNvGrpSpPr/>
          <p:nvPr/>
        </p:nvGrpSpPr>
        <p:grpSpPr>
          <a:xfrm>
            <a:off x="2171474" y="3194979"/>
            <a:ext cx="408156" cy="343737"/>
            <a:chOff x="2171474" y="3369229"/>
            <a:chExt cx="408156" cy="343737"/>
          </a:xfrm>
        </p:grpSpPr>
        <p:sp>
          <p:nvSpPr>
            <p:cNvPr id="9777" name="Google Shape;9777;p65"/>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5"/>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5"/>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5"/>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65"/>
          <p:cNvGrpSpPr/>
          <p:nvPr/>
        </p:nvGrpSpPr>
        <p:grpSpPr>
          <a:xfrm>
            <a:off x="4891198" y="2750858"/>
            <a:ext cx="334634" cy="334634"/>
            <a:chOff x="4891198" y="2925108"/>
            <a:chExt cx="334634" cy="334634"/>
          </a:xfrm>
        </p:grpSpPr>
        <p:sp>
          <p:nvSpPr>
            <p:cNvPr id="9782" name="Google Shape;9782;p6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65"/>
          <p:cNvGrpSpPr/>
          <p:nvPr/>
        </p:nvGrpSpPr>
        <p:grpSpPr>
          <a:xfrm>
            <a:off x="7976174" y="2750858"/>
            <a:ext cx="334666" cy="334634"/>
            <a:chOff x="7976174" y="2925108"/>
            <a:chExt cx="334666" cy="334634"/>
          </a:xfrm>
        </p:grpSpPr>
        <p:sp>
          <p:nvSpPr>
            <p:cNvPr id="9791" name="Google Shape;9791;p65"/>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5"/>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5"/>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5"/>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5"/>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5"/>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5"/>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5"/>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5"/>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65"/>
          <p:cNvGrpSpPr/>
          <p:nvPr/>
        </p:nvGrpSpPr>
        <p:grpSpPr>
          <a:xfrm>
            <a:off x="3091957" y="3199881"/>
            <a:ext cx="354717" cy="332757"/>
            <a:chOff x="3091957" y="3374131"/>
            <a:chExt cx="354717" cy="332757"/>
          </a:xfrm>
        </p:grpSpPr>
        <p:sp>
          <p:nvSpPr>
            <p:cNvPr id="9801" name="Google Shape;9801;p65"/>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5"/>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5"/>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5"/>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5"/>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5"/>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65"/>
          <p:cNvGrpSpPr/>
          <p:nvPr/>
        </p:nvGrpSpPr>
        <p:grpSpPr>
          <a:xfrm>
            <a:off x="3988156" y="3205960"/>
            <a:ext cx="353954" cy="318880"/>
            <a:chOff x="3988156" y="3380210"/>
            <a:chExt cx="353954" cy="318880"/>
          </a:xfrm>
        </p:grpSpPr>
        <p:sp>
          <p:nvSpPr>
            <p:cNvPr id="9808" name="Google Shape;9808;p65"/>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5"/>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5"/>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5"/>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5"/>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65"/>
          <p:cNvGrpSpPr/>
          <p:nvPr/>
        </p:nvGrpSpPr>
        <p:grpSpPr>
          <a:xfrm>
            <a:off x="3541011" y="3193070"/>
            <a:ext cx="348257" cy="346188"/>
            <a:chOff x="3541011" y="3367320"/>
            <a:chExt cx="348257" cy="346188"/>
          </a:xfrm>
        </p:grpSpPr>
        <p:sp>
          <p:nvSpPr>
            <p:cNvPr id="9814" name="Google Shape;9814;p6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65"/>
          <p:cNvGrpSpPr/>
          <p:nvPr/>
        </p:nvGrpSpPr>
        <p:grpSpPr>
          <a:xfrm>
            <a:off x="1314678" y="3183967"/>
            <a:ext cx="334666" cy="365348"/>
            <a:chOff x="1314678" y="3358217"/>
            <a:chExt cx="334666" cy="365348"/>
          </a:xfrm>
        </p:grpSpPr>
        <p:sp>
          <p:nvSpPr>
            <p:cNvPr id="9819" name="Google Shape;9819;p65"/>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5"/>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5"/>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5"/>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5"/>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65"/>
          <p:cNvGrpSpPr/>
          <p:nvPr/>
        </p:nvGrpSpPr>
        <p:grpSpPr>
          <a:xfrm>
            <a:off x="1748582" y="3198385"/>
            <a:ext cx="359269" cy="335780"/>
            <a:chOff x="1748582" y="3372635"/>
            <a:chExt cx="359269" cy="335780"/>
          </a:xfrm>
        </p:grpSpPr>
        <p:sp>
          <p:nvSpPr>
            <p:cNvPr id="9825" name="Google Shape;9825;p65"/>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6" name="Google Shape;9826;p65"/>
            <p:cNvGrpSpPr/>
            <p:nvPr/>
          </p:nvGrpSpPr>
          <p:grpSpPr>
            <a:xfrm>
              <a:off x="1748582" y="3372635"/>
              <a:ext cx="333520" cy="335780"/>
              <a:chOff x="1748582" y="3372635"/>
              <a:chExt cx="333520" cy="335780"/>
            </a:xfrm>
          </p:grpSpPr>
          <p:sp>
            <p:nvSpPr>
              <p:cNvPr id="9827" name="Google Shape;9827;p65"/>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5"/>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5"/>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30" name="Google Shape;9830;p65"/>
          <p:cNvGrpSpPr/>
          <p:nvPr/>
        </p:nvGrpSpPr>
        <p:grpSpPr>
          <a:xfrm>
            <a:off x="2640993" y="3183585"/>
            <a:ext cx="365348" cy="364966"/>
            <a:chOff x="2640993" y="3357835"/>
            <a:chExt cx="365348" cy="364966"/>
          </a:xfrm>
        </p:grpSpPr>
        <p:sp>
          <p:nvSpPr>
            <p:cNvPr id="9831" name="Google Shape;9831;p6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65"/>
          <p:cNvGrpSpPr/>
          <p:nvPr/>
        </p:nvGrpSpPr>
        <p:grpSpPr>
          <a:xfrm>
            <a:off x="4886264" y="3191924"/>
            <a:ext cx="350548" cy="350198"/>
            <a:chOff x="4886264" y="3366174"/>
            <a:chExt cx="350548" cy="350198"/>
          </a:xfrm>
        </p:grpSpPr>
        <p:sp>
          <p:nvSpPr>
            <p:cNvPr id="9842" name="Google Shape;9842;p65"/>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5"/>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5"/>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5"/>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5"/>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5"/>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5"/>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5"/>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5"/>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5"/>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5"/>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5"/>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5"/>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65"/>
          <p:cNvGrpSpPr/>
          <p:nvPr/>
        </p:nvGrpSpPr>
        <p:grpSpPr>
          <a:xfrm>
            <a:off x="5331913" y="3239697"/>
            <a:ext cx="347143" cy="254684"/>
            <a:chOff x="5331913" y="3413947"/>
            <a:chExt cx="347143" cy="254684"/>
          </a:xfrm>
        </p:grpSpPr>
        <p:sp>
          <p:nvSpPr>
            <p:cNvPr id="9856" name="Google Shape;9856;p65"/>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5"/>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5"/>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5"/>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5"/>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5"/>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65"/>
          <p:cNvGrpSpPr/>
          <p:nvPr/>
        </p:nvGrpSpPr>
        <p:grpSpPr>
          <a:xfrm>
            <a:off x="5776798" y="3235528"/>
            <a:ext cx="346379" cy="264518"/>
            <a:chOff x="5776798" y="3409778"/>
            <a:chExt cx="346379" cy="264518"/>
          </a:xfrm>
        </p:grpSpPr>
        <p:sp>
          <p:nvSpPr>
            <p:cNvPr id="9863" name="Google Shape;9863;p6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65"/>
          <p:cNvGrpSpPr/>
          <p:nvPr/>
        </p:nvGrpSpPr>
        <p:grpSpPr>
          <a:xfrm>
            <a:off x="7108015" y="3222255"/>
            <a:ext cx="344883" cy="290299"/>
            <a:chOff x="7108015" y="3396505"/>
            <a:chExt cx="344883" cy="290299"/>
          </a:xfrm>
        </p:grpSpPr>
        <p:sp>
          <p:nvSpPr>
            <p:cNvPr id="9870" name="Google Shape;9870;p65"/>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5"/>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5"/>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5"/>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5"/>
          <p:cNvGrpSpPr/>
          <p:nvPr/>
        </p:nvGrpSpPr>
        <p:grpSpPr>
          <a:xfrm>
            <a:off x="7551754" y="3216558"/>
            <a:ext cx="344883" cy="301311"/>
            <a:chOff x="7551754" y="3390808"/>
            <a:chExt cx="344883" cy="301311"/>
          </a:xfrm>
        </p:grpSpPr>
        <p:sp>
          <p:nvSpPr>
            <p:cNvPr id="9875" name="Google Shape;9875;p65"/>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5"/>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5"/>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5"/>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5"/>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5"/>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5"/>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5"/>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5"/>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5"/>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5"/>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65"/>
          <p:cNvGrpSpPr/>
          <p:nvPr/>
        </p:nvGrpSpPr>
        <p:grpSpPr>
          <a:xfrm>
            <a:off x="6707084" y="3213153"/>
            <a:ext cx="261145" cy="308504"/>
            <a:chOff x="6707084" y="3387403"/>
            <a:chExt cx="261145" cy="308504"/>
          </a:xfrm>
        </p:grpSpPr>
        <p:sp>
          <p:nvSpPr>
            <p:cNvPr id="9887" name="Google Shape;9887;p65"/>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5"/>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5"/>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5"/>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65"/>
          <p:cNvGrpSpPr/>
          <p:nvPr/>
        </p:nvGrpSpPr>
        <p:grpSpPr>
          <a:xfrm>
            <a:off x="848978" y="4123387"/>
            <a:ext cx="377824" cy="324418"/>
            <a:chOff x="848978" y="4297637"/>
            <a:chExt cx="377824" cy="324418"/>
          </a:xfrm>
        </p:grpSpPr>
        <p:sp>
          <p:nvSpPr>
            <p:cNvPr id="9892" name="Google Shape;9892;p65"/>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5"/>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5"/>
          <p:cNvGrpSpPr/>
          <p:nvPr/>
        </p:nvGrpSpPr>
        <p:grpSpPr>
          <a:xfrm>
            <a:off x="1754279" y="4112343"/>
            <a:ext cx="351439" cy="345965"/>
            <a:chOff x="1754279" y="4286593"/>
            <a:chExt cx="351439" cy="345965"/>
          </a:xfrm>
        </p:grpSpPr>
        <p:sp>
          <p:nvSpPr>
            <p:cNvPr id="9895" name="Google Shape;9895;p65"/>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5"/>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5"/>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5"/>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5"/>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65"/>
          <p:cNvGrpSpPr/>
          <p:nvPr/>
        </p:nvGrpSpPr>
        <p:grpSpPr>
          <a:xfrm>
            <a:off x="3996113" y="4116926"/>
            <a:ext cx="336512" cy="335048"/>
            <a:chOff x="3996113" y="4291176"/>
            <a:chExt cx="336512" cy="335048"/>
          </a:xfrm>
        </p:grpSpPr>
        <p:sp>
          <p:nvSpPr>
            <p:cNvPr id="9901" name="Google Shape;9901;p65"/>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5"/>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5"/>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4" name="Google Shape;9904;p65"/>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5" name="Google Shape;9905;p65"/>
          <p:cNvGrpSpPr/>
          <p:nvPr/>
        </p:nvGrpSpPr>
        <p:grpSpPr>
          <a:xfrm>
            <a:off x="2179081" y="4111261"/>
            <a:ext cx="397525" cy="348670"/>
            <a:chOff x="2179081" y="4285511"/>
            <a:chExt cx="397525" cy="348670"/>
          </a:xfrm>
        </p:grpSpPr>
        <p:sp>
          <p:nvSpPr>
            <p:cNvPr id="9906" name="Google Shape;9906;p65"/>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5"/>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65"/>
          <p:cNvGrpSpPr/>
          <p:nvPr/>
        </p:nvGrpSpPr>
        <p:grpSpPr>
          <a:xfrm>
            <a:off x="3584201" y="4120746"/>
            <a:ext cx="267574" cy="329415"/>
            <a:chOff x="3584201" y="4294996"/>
            <a:chExt cx="267574" cy="329415"/>
          </a:xfrm>
        </p:grpSpPr>
        <p:sp>
          <p:nvSpPr>
            <p:cNvPr id="9909" name="Google Shape;9909;p65"/>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5"/>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5"/>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5"/>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65"/>
          <p:cNvGrpSpPr/>
          <p:nvPr/>
        </p:nvGrpSpPr>
        <p:grpSpPr>
          <a:xfrm>
            <a:off x="3082855" y="4121478"/>
            <a:ext cx="375946" cy="327823"/>
            <a:chOff x="3082855" y="4295728"/>
            <a:chExt cx="375946" cy="327823"/>
          </a:xfrm>
        </p:grpSpPr>
        <p:sp>
          <p:nvSpPr>
            <p:cNvPr id="9914" name="Google Shape;9914;p65"/>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5"/>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5"/>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5"/>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5"/>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5"/>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5"/>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5"/>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5"/>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5"/>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5"/>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65"/>
          <p:cNvGrpSpPr/>
          <p:nvPr/>
        </p:nvGrpSpPr>
        <p:grpSpPr>
          <a:xfrm>
            <a:off x="2749016" y="4116926"/>
            <a:ext cx="150831" cy="336926"/>
            <a:chOff x="2749016" y="4291176"/>
            <a:chExt cx="150831" cy="336926"/>
          </a:xfrm>
        </p:grpSpPr>
        <p:sp>
          <p:nvSpPr>
            <p:cNvPr id="9926" name="Google Shape;9926;p65"/>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5"/>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5"/>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5"/>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5"/>
          <p:cNvGrpSpPr/>
          <p:nvPr/>
        </p:nvGrpSpPr>
        <p:grpSpPr>
          <a:xfrm>
            <a:off x="7127716" y="4105182"/>
            <a:ext cx="248254" cy="361942"/>
            <a:chOff x="7127716" y="4279432"/>
            <a:chExt cx="248254" cy="361942"/>
          </a:xfrm>
        </p:grpSpPr>
        <p:sp>
          <p:nvSpPr>
            <p:cNvPr id="9931" name="Google Shape;9931;p65"/>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5"/>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5"/>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5"/>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5"/>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5"/>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5"/>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5"/>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5"/>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65"/>
          <p:cNvGrpSpPr/>
          <p:nvPr/>
        </p:nvGrpSpPr>
        <p:grpSpPr>
          <a:xfrm>
            <a:off x="7565408" y="4105182"/>
            <a:ext cx="248255" cy="361942"/>
            <a:chOff x="7565408" y="4279432"/>
            <a:chExt cx="248255" cy="361942"/>
          </a:xfrm>
        </p:grpSpPr>
        <p:sp>
          <p:nvSpPr>
            <p:cNvPr id="9941" name="Google Shape;9941;p65"/>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5"/>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5"/>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5"/>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5"/>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5"/>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5"/>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5"/>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65"/>
          <p:cNvGrpSpPr/>
          <p:nvPr/>
        </p:nvGrpSpPr>
        <p:grpSpPr>
          <a:xfrm>
            <a:off x="6264109" y="4105182"/>
            <a:ext cx="225498" cy="361560"/>
            <a:chOff x="6264109" y="4279432"/>
            <a:chExt cx="225498" cy="361560"/>
          </a:xfrm>
        </p:grpSpPr>
        <p:sp>
          <p:nvSpPr>
            <p:cNvPr id="9950" name="Google Shape;9950;p65"/>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5"/>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65"/>
          <p:cNvGrpSpPr/>
          <p:nvPr/>
        </p:nvGrpSpPr>
        <p:grpSpPr>
          <a:xfrm>
            <a:off x="7929578" y="4110115"/>
            <a:ext cx="395266" cy="351312"/>
            <a:chOff x="7929578" y="4284365"/>
            <a:chExt cx="395266" cy="351312"/>
          </a:xfrm>
        </p:grpSpPr>
        <p:sp>
          <p:nvSpPr>
            <p:cNvPr id="9953" name="Google Shape;9953;p65"/>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5"/>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5"/>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5"/>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65"/>
          <p:cNvGrpSpPr/>
          <p:nvPr/>
        </p:nvGrpSpPr>
        <p:grpSpPr>
          <a:xfrm>
            <a:off x="6595502" y="4149527"/>
            <a:ext cx="426315" cy="332826"/>
            <a:chOff x="6639652" y="4323777"/>
            <a:chExt cx="426315" cy="332826"/>
          </a:xfrm>
        </p:grpSpPr>
        <p:sp>
          <p:nvSpPr>
            <p:cNvPr id="9958" name="Google Shape;9958;p65"/>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5"/>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5"/>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5"/>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5"/>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5"/>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5"/>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5"/>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5"/>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5"/>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65"/>
          <p:cNvGrpSpPr/>
          <p:nvPr/>
        </p:nvGrpSpPr>
        <p:grpSpPr>
          <a:xfrm>
            <a:off x="5357662" y="4123387"/>
            <a:ext cx="287275" cy="326296"/>
            <a:chOff x="5357662" y="4297637"/>
            <a:chExt cx="287275" cy="326296"/>
          </a:xfrm>
        </p:grpSpPr>
        <p:sp>
          <p:nvSpPr>
            <p:cNvPr id="9969" name="Google Shape;9969;p65"/>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5"/>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5"/>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5"/>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5"/>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65"/>
          <p:cNvGrpSpPr/>
          <p:nvPr/>
        </p:nvGrpSpPr>
        <p:grpSpPr>
          <a:xfrm>
            <a:off x="5774124" y="4120300"/>
            <a:ext cx="331611" cy="331674"/>
            <a:chOff x="5774124" y="4294550"/>
            <a:chExt cx="331611" cy="331674"/>
          </a:xfrm>
        </p:grpSpPr>
        <p:sp>
          <p:nvSpPr>
            <p:cNvPr id="9975" name="Google Shape;9975;p65"/>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5"/>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65"/>
          <p:cNvGrpSpPr/>
          <p:nvPr/>
        </p:nvGrpSpPr>
        <p:grpSpPr>
          <a:xfrm>
            <a:off x="4890434" y="4113139"/>
            <a:ext cx="345997" cy="346029"/>
            <a:chOff x="4890434" y="4287389"/>
            <a:chExt cx="345997" cy="346029"/>
          </a:xfrm>
        </p:grpSpPr>
        <p:sp>
          <p:nvSpPr>
            <p:cNvPr id="9978" name="Google Shape;9978;p65"/>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5"/>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5"/>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5"/>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5"/>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5"/>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5"/>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65"/>
          <p:cNvGrpSpPr/>
          <p:nvPr/>
        </p:nvGrpSpPr>
        <p:grpSpPr>
          <a:xfrm>
            <a:off x="2165809" y="3636809"/>
            <a:ext cx="422542" cy="342973"/>
            <a:chOff x="2165809" y="3811059"/>
            <a:chExt cx="422542" cy="342973"/>
          </a:xfrm>
        </p:grpSpPr>
        <p:sp>
          <p:nvSpPr>
            <p:cNvPr id="9986" name="Google Shape;9986;p65"/>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5"/>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5"/>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5"/>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5"/>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5"/>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5"/>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5"/>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5"/>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5"/>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5"/>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5"/>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5"/>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5"/>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5"/>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5"/>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5"/>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5"/>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4" name="Google Shape;10004;p65"/>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5" name="Google Shape;10005;p65"/>
          <p:cNvGrpSpPr/>
          <p:nvPr/>
        </p:nvGrpSpPr>
        <p:grpSpPr>
          <a:xfrm>
            <a:off x="903530" y="3631875"/>
            <a:ext cx="264550" cy="353222"/>
            <a:chOff x="903530" y="3806125"/>
            <a:chExt cx="264550" cy="353222"/>
          </a:xfrm>
        </p:grpSpPr>
        <p:sp>
          <p:nvSpPr>
            <p:cNvPr id="10006" name="Google Shape;10006;p65"/>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5"/>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5"/>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5"/>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65"/>
          <p:cNvGrpSpPr/>
          <p:nvPr/>
        </p:nvGrpSpPr>
        <p:grpSpPr>
          <a:xfrm>
            <a:off x="850092" y="3178684"/>
            <a:ext cx="369517" cy="375660"/>
            <a:chOff x="850092" y="3352934"/>
            <a:chExt cx="369517" cy="375660"/>
          </a:xfrm>
        </p:grpSpPr>
        <p:sp>
          <p:nvSpPr>
            <p:cNvPr id="10011" name="Google Shape;10011;p65"/>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5"/>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5"/>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5"/>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5"/>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65"/>
          <p:cNvGrpSpPr/>
          <p:nvPr/>
        </p:nvGrpSpPr>
        <p:grpSpPr>
          <a:xfrm>
            <a:off x="2611458" y="3642124"/>
            <a:ext cx="426329" cy="332375"/>
            <a:chOff x="2611458" y="3816374"/>
            <a:chExt cx="426329" cy="332375"/>
          </a:xfrm>
        </p:grpSpPr>
        <p:sp>
          <p:nvSpPr>
            <p:cNvPr id="10017" name="Google Shape;10017;p65"/>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5"/>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5"/>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5"/>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5"/>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5"/>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5"/>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5"/>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5"/>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5"/>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7" name="Google Shape;10027;p65"/>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8" name="Google Shape;10028;p65"/>
          <p:cNvGrpSpPr/>
          <p:nvPr/>
        </p:nvGrpSpPr>
        <p:grpSpPr>
          <a:xfrm>
            <a:off x="4019984" y="3631143"/>
            <a:ext cx="293704" cy="353954"/>
            <a:chOff x="4019984" y="3805393"/>
            <a:chExt cx="293704" cy="353954"/>
          </a:xfrm>
        </p:grpSpPr>
        <p:sp>
          <p:nvSpPr>
            <p:cNvPr id="10029" name="Google Shape;10029;p65"/>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5"/>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65"/>
          <p:cNvGrpSpPr/>
          <p:nvPr/>
        </p:nvGrpSpPr>
        <p:grpSpPr>
          <a:xfrm>
            <a:off x="8006505" y="3215794"/>
            <a:ext cx="323654" cy="303189"/>
            <a:chOff x="8006505" y="3390044"/>
            <a:chExt cx="323654" cy="303189"/>
          </a:xfrm>
        </p:grpSpPr>
        <p:sp>
          <p:nvSpPr>
            <p:cNvPr id="10032" name="Google Shape;10032;p65"/>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5"/>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5"/>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5"/>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5"/>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5"/>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65"/>
          <p:cNvGrpSpPr/>
          <p:nvPr/>
        </p:nvGrpSpPr>
        <p:grpSpPr>
          <a:xfrm>
            <a:off x="1299146" y="3632257"/>
            <a:ext cx="367990" cy="351312"/>
            <a:chOff x="1299146" y="3806507"/>
            <a:chExt cx="367990" cy="351312"/>
          </a:xfrm>
        </p:grpSpPr>
        <p:sp>
          <p:nvSpPr>
            <p:cNvPr id="10039" name="Google Shape;10039;p6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1" name="Google Shape;10041;p65"/>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2" name="Google Shape;10042;p65"/>
          <p:cNvGrpSpPr/>
          <p:nvPr/>
        </p:nvGrpSpPr>
        <p:grpSpPr>
          <a:xfrm>
            <a:off x="7550258" y="3658420"/>
            <a:ext cx="371395" cy="301279"/>
            <a:chOff x="7550258" y="3832670"/>
            <a:chExt cx="371395" cy="301279"/>
          </a:xfrm>
        </p:grpSpPr>
        <p:sp>
          <p:nvSpPr>
            <p:cNvPr id="10043" name="Google Shape;10043;p65"/>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5"/>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5"/>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5"/>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5"/>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5"/>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5"/>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5"/>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5"/>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5"/>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5"/>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5"/>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5"/>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5"/>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5"/>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5"/>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5"/>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5"/>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1" name="Google Shape;10061;p65"/>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2" name="Google Shape;10062;p65"/>
          <p:cNvGrpSpPr/>
          <p:nvPr/>
        </p:nvGrpSpPr>
        <p:grpSpPr>
          <a:xfrm>
            <a:off x="6659725" y="3633785"/>
            <a:ext cx="367608" cy="350548"/>
            <a:chOff x="6659725" y="3808035"/>
            <a:chExt cx="367608" cy="350548"/>
          </a:xfrm>
        </p:grpSpPr>
        <p:sp>
          <p:nvSpPr>
            <p:cNvPr id="10063" name="Google Shape;10063;p65"/>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5"/>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65"/>
          <p:cNvGrpSpPr/>
          <p:nvPr/>
        </p:nvGrpSpPr>
        <p:grpSpPr>
          <a:xfrm>
            <a:off x="6219391" y="3642506"/>
            <a:ext cx="356627" cy="334252"/>
            <a:chOff x="6219391" y="3816756"/>
            <a:chExt cx="356627" cy="334252"/>
          </a:xfrm>
        </p:grpSpPr>
        <p:sp>
          <p:nvSpPr>
            <p:cNvPr id="10066" name="Google Shape;10066;p65"/>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5"/>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5"/>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5"/>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5"/>
          <p:cNvGrpSpPr/>
          <p:nvPr/>
        </p:nvGrpSpPr>
        <p:grpSpPr>
          <a:xfrm>
            <a:off x="5778676" y="3652722"/>
            <a:ext cx="349052" cy="313055"/>
            <a:chOff x="5778676" y="3826972"/>
            <a:chExt cx="349052" cy="313055"/>
          </a:xfrm>
        </p:grpSpPr>
        <p:sp>
          <p:nvSpPr>
            <p:cNvPr id="10071" name="Google Shape;10071;p65"/>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5"/>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5"/>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5"/>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5"/>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65"/>
          <p:cNvGrpSpPr/>
          <p:nvPr/>
        </p:nvGrpSpPr>
        <p:grpSpPr>
          <a:xfrm>
            <a:off x="5355784" y="3660297"/>
            <a:ext cx="299019" cy="297905"/>
            <a:chOff x="5355784" y="3834547"/>
            <a:chExt cx="299019" cy="297905"/>
          </a:xfrm>
        </p:grpSpPr>
        <p:sp>
          <p:nvSpPr>
            <p:cNvPr id="10077" name="Google Shape;10077;p65"/>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5"/>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5"/>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5"/>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5"/>
          <p:cNvGrpSpPr/>
          <p:nvPr/>
        </p:nvGrpSpPr>
        <p:grpSpPr>
          <a:xfrm>
            <a:off x="8036455" y="3633021"/>
            <a:ext cx="292176" cy="353985"/>
            <a:chOff x="8036455" y="3807271"/>
            <a:chExt cx="292176" cy="353985"/>
          </a:xfrm>
        </p:grpSpPr>
        <p:sp>
          <p:nvSpPr>
            <p:cNvPr id="10082" name="Google Shape;10082;p65"/>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5"/>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4" name="Google Shape;10084;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085" name="Google Shape;10085;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086" name="Google Shape;10086;p65"/>
          <p:cNvGrpSpPr/>
          <p:nvPr/>
        </p:nvGrpSpPr>
        <p:grpSpPr>
          <a:xfrm>
            <a:off x="4874902" y="3634549"/>
            <a:ext cx="345615" cy="350835"/>
            <a:chOff x="4874902" y="3808799"/>
            <a:chExt cx="345615" cy="350835"/>
          </a:xfrm>
        </p:grpSpPr>
        <p:sp>
          <p:nvSpPr>
            <p:cNvPr id="10087" name="Google Shape;10087;p65"/>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5"/>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5"/>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5"/>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5"/>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5"/>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5"/>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5"/>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5"/>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5"/>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5"/>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5"/>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5"/>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5"/>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5"/>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5"/>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5"/>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65"/>
          <p:cNvGrpSpPr/>
          <p:nvPr/>
        </p:nvGrpSpPr>
        <p:grpSpPr>
          <a:xfrm>
            <a:off x="3095745" y="3631143"/>
            <a:ext cx="352840" cy="354717"/>
            <a:chOff x="3095745" y="3805393"/>
            <a:chExt cx="352840" cy="354717"/>
          </a:xfrm>
        </p:grpSpPr>
        <p:sp>
          <p:nvSpPr>
            <p:cNvPr id="10105" name="Google Shape;10105;p6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14" name="Shape 10114"/>
        <p:cNvGrpSpPr/>
        <p:nvPr/>
      </p:nvGrpSpPr>
      <p:grpSpPr>
        <a:xfrm>
          <a:off x="0" y="0"/>
          <a:ext cx="0" cy="0"/>
          <a:chOff x="0" y="0"/>
          <a:chExt cx="0" cy="0"/>
        </a:xfrm>
      </p:grpSpPr>
      <p:grpSp>
        <p:nvGrpSpPr>
          <p:cNvPr id="10115" name="Google Shape;10115;p66"/>
          <p:cNvGrpSpPr/>
          <p:nvPr/>
        </p:nvGrpSpPr>
        <p:grpSpPr>
          <a:xfrm>
            <a:off x="2733780" y="4039081"/>
            <a:ext cx="342144" cy="362704"/>
            <a:chOff x="2704005" y="4258781"/>
            <a:chExt cx="342144" cy="362704"/>
          </a:xfrm>
        </p:grpSpPr>
        <p:sp>
          <p:nvSpPr>
            <p:cNvPr id="10116" name="Google Shape;10116;p66"/>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6"/>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6"/>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6"/>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6"/>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6"/>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6"/>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66"/>
          <p:cNvGrpSpPr/>
          <p:nvPr/>
        </p:nvGrpSpPr>
        <p:grpSpPr>
          <a:xfrm>
            <a:off x="2157462" y="4083096"/>
            <a:ext cx="347435" cy="363370"/>
            <a:chOff x="2157462" y="4258496"/>
            <a:chExt cx="347435" cy="363370"/>
          </a:xfrm>
        </p:grpSpPr>
        <p:sp>
          <p:nvSpPr>
            <p:cNvPr id="10124" name="Google Shape;10124;p66"/>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6"/>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6"/>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66"/>
          <p:cNvGrpSpPr/>
          <p:nvPr/>
        </p:nvGrpSpPr>
        <p:grpSpPr>
          <a:xfrm>
            <a:off x="4010963" y="3588381"/>
            <a:ext cx="343665" cy="363211"/>
            <a:chOff x="4010963" y="3763781"/>
            <a:chExt cx="343665" cy="363211"/>
          </a:xfrm>
        </p:grpSpPr>
        <p:sp>
          <p:nvSpPr>
            <p:cNvPr id="10128" name="Google Shape;10128;p6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6"/>
          <p:cNvGrpSpPr/>
          <p:nvPr/>
        </p:nvGrpSpPr>
        <p:grpSpPr>
          <a:xfrm>
            <a:off x="2214042" y="3635109"/>
            <a:ext cx="368153" cy="311193"/>
            <a:chOff x="2214042" y="3810509"/>
            <a:chExt cx="368153" cy="311193"/>
          </a:xfrm>
        </p:grpSpPr>
        <p:sp>
          <p:nvSpPr>
            <p:cNvPr id="10134" name="Google Shape;10134;p66"/>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6"/>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66"/>
          <p:cNvGrpSpPr/>
          <p:nvPr/>
        </p:nvGrpSpPr>
        <p:grpSpPr>
          <a:xfrm>
            <a:off x="1797413" y="3606819"/>
            <a:ext cx="367805" cy="367773"/>
            <a:chOff x="1768938" y="3782219"/>
            <a:chExt cx="367805" cy="367773"/>
          </a:xfrm>
        </p:grpSpPr>
        <p:sp>
          <p:nvSpPr>
            <p:cNvPr id="10137" name="Google Shape;10137;p66"/>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6"/>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6"/>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6"/>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6"/>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66"/>
          <p:cNvGrpSpPr/>
          <p:nvPr/>
        </p:nvGrpSpPr>
        <p:grpSpPr>
          <a:xfrm>
            <a:off x="2681385" y="3623039"/>
            <a:ext cx="325544" cy="327413"/>
            <a:chOff x="2681385" y="3798439"/>
            <a:chExt cx="325544" cy="327413"/>
          </a:xfrm>
        </p:grpSpPr>
        <p:sp>
          <p:nvSpPr>
            <p:cNvPr id="10143" name="Google Shape;10143;p66"/>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6"/>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6"/>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6"/>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6"/>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6"/>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6"/>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66"/>
          <p:cNvGrpSpPr/>
          <p:nvPr/>
        </p:nvGrpSpPr>
        <p:grpSpPr>
          <a:xfrm>
            <a:off x="6243928" y="4088102"/>
            <a:ext cx="274254" cy="350824"/>
            <a:chOff x="6243928" y="4263502"/>
            <a:chExt cx="274254" cy="350824"/>
          </a:xfrm>
        </p:grpSpPr>
        <p:sp>
          <p:nvSpPr>
            <p:cNvPr id="10151" name="Google Shape;10151;p66"/>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6"/>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6"/>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6"/>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6"/>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6"/>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6"/>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6"/>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66"/>
          <p:cNvGrpSpPr/>
          <p:nvPr/>
        </p:nvGrpSpPr>
        <p:grpSpPr>
          <a:xfrm>
            <a:off x="3560600" y="3587938"/>
            <a:ext cx="352345" cy="363655"/>
            <a:chOff x="3560600" y="3763338"/>
            <a:chExt cx="352345" cy="363655"/>
          </a:xfrm>
        </p:grpSpPr>
        <p:sp>
          <p:nvSpPr>
            <p:cNvPr id="10160" name="Google Shape;10160;p66"/>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6"/>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6"/>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66"/>
          <p:cNvGrpSpPr/>
          <p:nvPr/>
        </p:nvGrpSpPr>
        <p:grpSpPr>
          <a:xfrm>
            <a:off x="5790556" y="4085852"/>
            <a:ext cx="279513" cy="356083"/>
            <a:chOff x="5790556" y="4261252"/>
            <a:chExt cx="279513" cy="356083"/>
          </a:xfrm>
        </p:grpSpPr>
        <p:sp>
          <p:nvSpPr>
            <p:cNvPr id="10164" name="Google Shape;10164;p66"/>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6"/>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6"/>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6"/>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6"/>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6"/>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6"/>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66"/>
          <p:cNvGrpSpPr/>
          <p:nvPr/>
        </p:nvGrpSpPr>
        <p:grpSpPr>
          <a:xfrm>
            <a:off x="5341333" y="4085852"/>
            <a:ext cx="278752" cy="356463"/>
            <a:chOff x="5341333" y="4261252"/>
            <a:chExt cx="278752" cy="356463"/>
          </a:xfrm>
        </p:grpSpPr>
        <p:sp>
          <p:nvSpPr>
            <p:cNvPr id="10172" name="Google Shape;10172;p66"/>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6"/>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6"/>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6"/>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6"/>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6"/>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6"/>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9" name="Google Shape;10179;p66"/>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0" name="Google Shape;10180;p66"/>
          <p:cNvGrpSpPr/>
          <p:nvPr/>
        </p:nvGrpSpPr>
        <p:grpSpPr>
          <a:xfrm>
            <a:off x="3103646" y="3590676"/>
            <a:ext cx="360233" cy="362451"/>
            <a:chOff x="3107608" y="3763401"/>
            <a:chExt cx="360233" cy="362451"/>
          </a:xfrm>
        </p:grpSpPr>
        <p:sp>
          <p:nvSpPr>
            <p:cNvPr id="10181" name="Google Shape;10181;p66"/>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6"/>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6"/>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6"/>
          <p:cNvGrpSpPr/>
          <p:nvPr/>
        </p:nvGrpSpPr>
        <p:grpSpPr>
          <a:xfrm>
            <a:off x="889343" y="3625827"/>
            <a:ext cx="351585" cy="339705"/>
            <a:chOff x="889343" y="3801227"/>
            <a:chExt cx="351585" cy="339705"/>
          </a:xfrm>
        </p:grpSpPr>
        <p:sp>
          <p:nvSpPr>
            <p:cNvPr id="10185" name="Google Shape;10185;p66"/>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6"/>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6"/>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6"/>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6"/>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66"/>
          <p:cNvGrpSpPr/>
          <p:nvPr/>
        </p:nvGrpSpPr>
        <p:grpSpPr>
          <a:xfrm>
            <a:off x="4896609" y="4085472"/>
            <a:ext cx="278784" cy="355323"/>
            <a:chOff x="4896609" y="4260872"/>
            <a:chExt cx="278784" cy="355323"/>
          </a:xfrm>
        </p:grpSpPr>
        <p:sp>
          <p:nvSpPr>
            <p:cNvPr id="10191" name="Google Shape;10191;p66"/>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6"/>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6"/>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6"/>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6"/>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6"/>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66"/>
          <p:cNvGrpSpPr/>
          <p:nvPr/>
        </p:nvGrpSpPr>
        <p:grpSpPr>
          <a:xfrm>
            <a:off x="7598438" y="4090731"/>
            <a:ext cx="260283" cy="345914"/>
            <a:chOff x="7598438" y="4266131"/>
            <a:chExt cx="260283" cy="345914"/>
          </a:xfrm>
        </p:grpSpPr>
        <p:sp>
          <p:nvSpPr>
            <p:cNvPr id="10198" name="Google Shape;10198;p66"/>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6"/>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6"/>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6"/>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6"/>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6"/>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6"/>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66"/>
          <p:cNvGrpSpPr/>
          <p:nvPr/>
        </p:nvGrpSpPr>
        <p:grpSpPr>
          <a:xfrm>
            <a:off x="1767069" y="3184746"/>
            <a:ext cx="286324" cy="348163"/>
            <a:chOff x="1767069" y="3360146"/>
            <a:chExt cx="286324" cy="348163"/>
          </a:xfrm>
        </p:grpSpPr>
        <p:sp>
          <p:nvSpPr>
            <p:cNvPr id="10206" name="Google Shape;10206;p66"/>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6"/>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6"/>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6"/>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6"/>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6"/>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6"/>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66"/>
          <p:cNvGrpSpPr/>
          <p:nvPr/>
        </p:nvGrpSpPr>
        <p:grpSpPr>
          <a:xfrm>
            <a:off x="7149944" y="4090731"/>
            <a:ext cx="260283" cy="345914"/>
            <a:chOff x="7149944" y="4266131"/>
            <a:chExt cx="260283" cy="345914"/>
          </a:xfrm>
        </p:grpSpPr>
        <p:sp>
          <p:nvSpPr>
            <p:cNvPr id="10214" name="Google Shape;10214;p66"/>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6"/>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6"/>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6"/>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6"/>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6"/>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66"/>
          <p:cNvGrpSpPr/>
          <p:nvPr/>
        </p:nvGrpSpPr>
        <p:grpSpPr>
          <a:xfrm>
            <a:off x="6695051" y="4083951"/>
            <a:ext cx="270104" cy="360233"/>
            <a:chOff x="6695051" y="4259351"/>
            <a:chExt cx="270104" cy="360233"/>
          </a:xfrm>
        </p:grpSpPr>
        <p:sp>
          <p:nvSpPr>
            <p:cNvPr id="10221" name="Google Shape;10221;p66"/>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6"/>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6"/>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6"/>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66"/>
          <p:cNvGrpSpPr/>
          <p:nvPr/>
        </p:nvGrpSpPr>
        <p:grpSpPr>
          <a:xfrm>
            <a:off x="8047661" y="4082051"/>
            <a:ext cx="277263" cy="362514"/>
            <a:chOff x="8047661" y="4257451"/>
            <a:chExt cx="277263" cy="362514"/>
          </a:xfrm>
        </p:grpSpPr>
        <p:sp>
          <p:nvSpPr>
            <p:cNvPr id="10226" name="Google Shape;10226;p66"/>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6"/>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6"/>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6"/>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66"/>
          <p:cNvGrpSpPr/>
          <p:nvPr/>
        </p:nvGrpSpPr>
        <p:grpSpPr>
          <a:xfrm>
            <a:off x="6248078" y="3609068"/>
            <a:ext cx="277263" cy="356115"/>
            <a:chOff x="6248078" y="3784468"/>
            <a:chExt cx="277263" cy="356115"/>
          </a:xfrm>
        </p:grpSpPr>
        <p:sp>
          <p:nvSpPr>
            <p:cNvPr id="10231" name="Google Shape;10231;p66"/>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6"/>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6"/>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6"/>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6"/>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6"/>
          <p:cNvGrpSpPr/>
          <p:nvPr/>
        </p:nvGrpSpPr>
        <p:grpSpPr>
          <a:xfrm>
            <a:off x="5800725" y="3610589"/>
            <a:ext cx="277644" cy="354594"/>
            <a:chOff x="5800725" y="3785989"/>
            <a:chExt cx="277644" cy="354594"/>
          </a:xfrm>
        </p:grpSpPr>
        <p:sp>
          <p:nvSpPr>
            <p:cNvPr id="10237" name="Google Shape;10237;p66"/>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6"/>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6"/>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6"/>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6"/>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6"/>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6"/>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6"/>
          <p:cNvGrpSpPr/>
          <p:nvPr/>
        </p:nvGrpSpPr>
        <p:grpSpPr>
          <a:xfrm>
            <a:off x="2206122" y="3185348"/>
            <a:ext cx="308183" cy="347561"/>
            <a:chOff x="2206122" y="3360748"/>
            <a:chExt cx="308183" cy="347561"/>
          </a:xfrm>
        </p:grpSpPr>
        <p:sp>
          <p:nvSpPr>
            <p:cNvPr id="10245" name="Google Shape;10245;p66"/>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6"/>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6"/>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6"/>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6"/>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6"/>
          <p:cNvGrpSpPr/>
          <p:nvPr/>
        </p:nvGrpSpPr>
        <p:grpSpPr>
          <a:xfrm>
            <a:off x="5353403" y="3610209"/>
            <a:ext cx="277992" cy="354974"/>
            <a:chOff x="5353403" y="3785609"/>
            <a:chExt cx="277992" cy="354974"/>
          </a:xfrm>
        </p:grpSpPr>
        <p:sp>
          <p:nvSpPr>
            <p:cNvPr id="10251" name="Google Shape;10251;p66"/>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6"/>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6"/>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6"/>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6"/>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6"/>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6"/>
          <p:cNvGrpSpPr/>
          <p:nvPr/>
        </p:nvGrpSpPr>
        <p:grpSpPr>
          <a:xfrm>
            <a:off x="4896229" y="3610589"/>
            <a:ext cx="278784" cy="354594"/>
            <a:chOff x="4896229" y="3785989"/>
            <a:chExt cx="278784" cy="354594"/>
          </a:xfrm>
        </p:grpSpPr>
        <p:sp>
          <p:nvSpPr>
            <p:cNvPr id="10258" name="Google Shape;10258;p66"/>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6"/>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6"/>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6"/>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6"/>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6"/>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6"/>
          <p:cNvGrpSpPr/>
          <p:nvPr/>
        </p:nvGrpSpPr>
        <p:grpSpPr>
          <a:xfrm>
            <a:off x="7592387" y="3612458"/>
            <a:ext cx="273874" cy="351204"/>
            <a:chOff x="7592387" y="3787858"/>
            <a:chExt cx="273874" cy="351204"/>
          </a:xfrm>
        </p:grpSpPr>
        <p:sp>
          <p:nvSpPr>
            <p:cNvPr id="10265" name="Google Shape;10265;p66"/>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6"/>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6"/>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6"/>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66"/>
          <p:cNvGrpSpPr/>
          <p:nvPr/>
        </p:nvGrpSpPr>
        <p:grpSpPr>
          <a:xfrm>
            <a:off x="7145794" y="3612458"/>
            <a:ext cx="274254" cy="350444"/>
            <a:chOff x="7145794" y="3787858"/>
            <a:chExt cx="274254" cy="350444"/>
          </a:xfrm>
        </p:grpSpPr>
        <p:sp>
          <p:nvSpPr>
            <p:cNvPr id="10270" name="Google Shape;10270;p66"/>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6"/>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6"/>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6"/>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6"/>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6"/>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6"/>
          <p:cNvGrpSpPr/>
          <p:nvPr/>
        </p:nvGrpSpPr>
        <p:grpSpPr>
          <a:xfrm>
            <a:off x="8054060" y="3611698"/>
            <a:ext cx="266334" cy="353834"/>
            <a:chOff x="8054060" y="3787098"/>
            <a:chExt cx="266334" cy="353834"/>
          </a:xfrm>
        </p:grpSpPr>
        <p:sp>
          <p:nvSpPr>
            <p:cNvPr id="10277" name="Google Shape;10277;p66"/>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6"/>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6"/>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6"/>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6"/>
          <p:cNvGrpSpPr/>
          <p:nvPr/>
        </p:nvGrpSpPr>
        <p:grpSpPr>
          <a:xfrm>
            <a:off x="6702211" y="3607199"/>
            <a:ext cx="270104" cy="361754"/>
            <a:chOff x="6702211" y="3782599"/>
            <a:chExt cx="270104" cy="361754"/>
          </a:xfrm>
        </p:grpSpPr>
        <p:sp>
          <p:nvSpPr>
            <p:cNvPr id="10282" name="Google Shape;10282;p66"/>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6"/>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6"/>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6"/>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6"/>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66"/>
          <p:cNvGrpSpPr/>
          <p:nvPr/>
        </p:nvGrpSpPr>
        <p:grpSpPr>
          <a:xfrm>
            <a:off x="3516886" y="3263327"/>
            <a:ext cx="391854" cy="269922"/>
            <a:chOff x="3516850" y="3406526"/>
            <a:chExt cx="369674" cy="254644"/>
          </a:xfrm>
        </p:grpSpPr>
        <p:sp>
          <p:nvSpPr>
            <p:cNvPr id="10288" name="Google Shape;10288;p66"/>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6"/>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6"/>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6"/>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6"/>
          <p:cNvGrpSpPr/>
          <p:nvPr/>
        </p:nvGrpSpPr>
        <p:grpSpPr>
          <a:xfrm>
            <a:off x="1310655" y="3185127"/>
            <a:ext cx="306314" cy="347403"/>
            <a:chOff x="1310655" y="3360527"/>
            <a:chExt cx="306314" cy="347403"/>
          </a:xfrm>
        </p:grpSpPr>
        <p:sp>
          <p:nvSpPr>
            <p:cNvPr id="10293" name="Google Shape;10293;p66"/>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6"/>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6"/>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6"/>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6"/>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66"/>
          <p:cNvGrpSpPr/>
          <p:nvPr/>
        </p:nvGrpSpPr>
        <p:grpSpPr>
          <a:xfrm>
            <a:off x="3119678" y="3184746"/>
            <a:ext cx="269343" cy="348543"/>
            <a:chOff x="3119678" y="3360146"/>
            <a:chExt cx="269343" cy="348543"/>
          </a:xfrm>
        </p:grpSpPr>
        <p:sp>
          <p:nvSpPr>
            <p:cNvPr id="10299" name="Google Shape;10299;p66"/>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6"/>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6"/>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6"/>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6"/>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6"/>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6"/>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66"/>
          <p:cNvGrpSpPr/>
          <p:nvPr/>
        </p:nvGrpSpPr>
        <p:grpSpPr>
          <a:xfrm>
            <a:off x="3967213" y="3181547"/>
            <a:ext cx="368185" cy="354753"/>
            <a:chOff x="3967213" y="3356947"/>
            <a:chExt cx="368185" cy="354753"/>
          </a:xfrm>
        </p:grpSpPr>
        <p:sp>
          <p:nvSpPr>
            <p:cNvPr id="10307" name="Google Shape;10307;p66"/>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6"/>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6"/>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6"/>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6"/>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66"/>
          <p:cNvGrpSpPr/>
          <p:nvPr/>
        </p:nvGrpSpPr>
        <p:grpSpPr>
          <a:xfrm>
            <a:off x="871254" y="3184746"/>
            <a:ext cx="285183" cy="347023"/>
            <a:chOff x="871254" y="3360146"/>
            <a:chExt cx="285183" cy="347023"/>
          </a:xfrm>
        </p:grpSpPr>
        <p:sp>
          <p:nvSpPr>
            <p:cNvPr id="10313" name="Google Shape;10313;p66"/>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6"/>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6"/>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6"/>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66"/>
          <p:cNvGrpSpPr/>
          <p:nvPr/>
        </p:nvGrpSpPr>
        <p:grpSpPr>
          <a:xfrm>
            <a:off x="2665165" y="3184746"/>
            <a:ext cx="281794" cy="349684"/>
            <a:chOff x="2665165" y="3360146"/>
            <a:chExt cx="281794" cy="349684"/>
          </a:xfrm>
        </p:grpSpPr>
        <p:sp>
          <p:nvSpPr>
            <p:cNvPr id="10318" name="Google Shape;10318;p66"/>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6"/>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6"/>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6"/>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6"/>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66"/>
          <p:cNvGrpSpPr/>
          <p:nvPr/>
        </p:nvGrpSpPr>
        <p:grpSpPr>
          <a:xfrm>
            <a:off x="7156344" y="3172296"/>
            <a:ext cx="264465" cy="353074"/>
            <a:chOff x="7156344" y="3347696"/>
            <a:chExt cx="264465" cy="353074"/>
          </a:xfrm>
        </p:grpSpPr>
        <p:sp>
          <p:nvSpPr>
            <p:cNvPr id="10324" name="Google Shape;10324;p66"/>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6"/>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6"/>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6"/>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6"/>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66"/>
          <p:cNvGrpSpPr/>
          <p:nvPr/>
        </p:nvGrpSpPr>
        <p:grpSpPr>
          <a:xfrm>
            <a:off x="6703732" y="3171536"/>
            <a:ext cx="264813" cy="352693"/>
            <a:chOff x="6703732" y="3346936"/>
            <a:chExt cx="264813" cy="352693"/>
          </a:xfrm>
        </p:grpSpPr>
        <p:sp>
          <p:nvSpPr>
            <p:cNvPr id="10330" name="Google Shape;10330;p66"/>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6"/>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6"/>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6"/>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6"/>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66"/>
          <p:cNvGrpSpPr/>
          <p:nvPr/>
        </p:nvGrpSpPr>
        <p:grpSpPr>
          <a:xfrm>
            <a:off x="6252228" y="3171536"/>
            <a:ext cx="265193" cy="352693"/>
            <a:chOff x="6252228" y="3346936"/>
            <a:chExt cx="265193" cy="352693"/>
          </a:xfrm>
        </p:grpSpPr>
        <p:sp>
          <p:nvSpPr>
            <p:cNvPr id="10336" name="Google Shape;10336;p66"/>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6"/>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6"/>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66"/>
          <p:cNvGrpSpPr/>
          <p:nvPr/>
        </p:nvGrpSpPr>
        <p:grpSpPr>
          <a:xfrm>
            <a:off x="5801105" y="3172296"/>
            <a:ext cx="264813" cy="351933"/>
            <a:chOff x="5801105" y="3347696"/>
            <a:chExt cx="264813" cy="351933"/>
          </a:xfrm>
        </p:grpSpPr>
        <p:sp>
          <p:nvSpPr>
            <p:cNvPr id="10340" name="Google Shape;10340;p66"/>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6"/>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6"/>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6"/>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66"/>
          <p:cNvGrpSpPr/>
          <p:nvPr/>
        </p:nvGrpSpPr>
        <p:grpSpPr>
          <a:xfrm>
            <a:off x="5349253" y="3171536"/>
            <a:ext cx="265922" cy="352693"/>
            <a:chOff x="5349253" y="3346936"/>
            <a:chExt cx="265922" cy="352693"/>
          </a:xfrm>
        </p:grpSpPr>
        <p:sp>
          <p:nvSpPr>
            <p:cNvPr id="10345" name="Google Shape;10345;p66"/>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6"/>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6"/>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6"/>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6"/>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6"/>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66"/>
          <p:cNvGrpSpPr/>
          <p:nvPr/>
        </p:nvGrpSpPr>
        <p:grpSpPr>
          <a:xfrm>
            <a:off x="4907159" y="3171536"/>
            <a:ext cx="264845" cy="354214"/>
            <a:chOff x="4907159" y="3346936"/>
            <a:chExt cx="264845" cy="354214"/>
          </a:xfrm>
        </p:grpSpPr>
        <p:sp>
          <p:nvSpPr>
            <p:cNvPr id="10352" name="Google Shape;10352;p66"/>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6"/>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66"/>
          <p:cNvGrpSpPr/>
          <p:nvPr/>
        </p:nvGrpSpPr>
        <p:grpSpPr>
          <a:xfrm>
            <a:off x="8048421" y="3159086"/>
            <a:ext cx="276503" cy="369674"/>
            <a:chOff x="8048421" y="3334486"/>
            <a:chExt cx="276503" cy="369674"/>
          </a:xfrm>
        </p:grpSpPr>
        <p:sp>
          <p:nvSpPr>
            <p:cNvPr id="10355" name="Google Shape;10355;p66"/>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6"/>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6"/>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6"/>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6"/>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6"/>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6"/>
          <p:cNvGrpSpPr/>
          <p:nvPr/>
        </p:nvGrpSpPr>
        <p:grpSpPr>
          <a:xfrm>
            <a:off x="7575787" y="3154555"/>
            <a:ext cx="295384" cy="376834"/>
            <a:chOff x="7575787" y="3329955"/>
            <a:chExt cx="295384" cy="376834"/>
          </a:xfrm>
        </p:grpSpPr>
        <p:sp>
          <p:nvSpPr>
            <p:cNvPr id="10362" name="Google Shape;10362;p66"/>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6"/>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6"/>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6"/>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6"/>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6"/>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66"/>
          <p:cNvGrpSpPr/>
          <p:nvPr/>
        </p:nvGrpSpPr>
        <p:grpSpPr>
          <a:xfrm>
            <a:off x="864062" y="2709103"/>
            <a:ext cx="264084" cy="347783"/>
            <a:chOff x="864062" y="2884503"/>
            <a:chExt cx="264084" cy="347783"/>
          </a:xfrm>
        </p:grpSpPr>
        <p:sp>
          <p:nvSpPr>
            <p:cNvPr id="10369" name="Google Shape;10369;p66"/>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6"/>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6"/>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6"/>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6"/>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6"/>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6"/>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6"/>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6"/>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6"/>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66"/>
          <p:cNvGrpSpPr/>
          <p:nvPr/>
        </p:nvGrpSpPr>
        <p:grpSpPr>
          <a:xfrm>
            <a:off x="3978523" y="2709261"/>
            <a:ext cx="348955" cy="346516"/>
            <a:chOff x="3978523" y="2884661"/>
            <a:chExt cx="348955" cy="346516"/>
          </a:xfrm>
        </p:grpSpPr>
        <p:sp>
          <p:nvSpPr>
            <p:cNvPr id="10380" name="Google Shape;10380;p66"/>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6"/>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6"/>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6"/>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6"/>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6"/>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6"/>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6"/>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6"/>
          <p:cNvGrpSpPr/>
          <p:nvPr/>
        </p:nvGrpSpPr>
        <p:grpSpPr>
          <a:xfrm>
            <a:off x="3556255" y="2709863"/>
            <a:ext cx="347435" cy="345534"/>
            <a:chOff x="3527780" y="2885263"/>
            <a:chExt cx="347435" cy="345534"/>
          </a:xfrm>
        </p:grpSpPr>
        <p:sp>
          <p:nvSpPr>
            <p:cNvPr id="10389" name="Google Shape;10389;p6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66"/>
          <p:cNvGrpSpPr/>
          <p:nvPr/>
        </p:nvGrpSpPr>
        <p:grpSpPr>
          <a:xfrm>
            <a:off x="2239671" y="2709103"/>
            <a:ext cx="218053" cy="348543"/>
            <a:chOff x="2239671" y="2884503"/>
            <a:chExt cx="218053" cy="348543"/>
          </a:xfrm>
        </p:grpSpPr>
        <p:sp>
          <p:nvSpPr>
            <p:cNvPr id="10413" name="Google Shape;10413;p66"/>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6"/>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6"/>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6"/>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6"/>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66"/>
          <p:cNvGrpSpPr/>
          <p:nvPr/>
        </p:nvGrpSpPr>
        <p:grpSpPr>
          <a:xfrm>
            <a:off x="2691555" y="2709103"/>
            <a:ext cx="215044" cy="348924"/>
            <a:chOff x="2691555" y="2884503"/>
            <a:chExt cx="215044" cy="348924"/>
          </a:xfrm>
        </p:grpSpPr>
        <p:sp>
          <p:nvSpPr>
            <p:cNvPr id="10419" name="Google Shape;10419;p66"/>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6"/>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6"/>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66"/>
          <p:cNvGrpSpPr/>
          <p:nvPr/>
        </p:nvGrpSpPr>
        <p:grpSpPr>
          <a:xfrm>
            <a:off x="1770459" y="2709103"/>
            <a:ext cx="254644" cy="348828"/>
            <a:chOff x="1770459" y="2884503"/>
            <a:chExt cx="254644" cy="348828"/>
          </a:xfrm>
        </p:grpSpPr>
        <p:sp>
          <p:nvSpPr>
            <p:cNvPr id="10423" name="Google Shape;10423;p66"/>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6"/>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6"/>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6"/>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6"/>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6"/>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6"/>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6"/>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66"/>
          <p:cNvGrpSpPr/>
          <p:nvPr/>
        </p:nvGrpSpPr>
        <p:grpSpPr>
          <a:xfrm>
            <a:off x="1317466" y="2709483"/>
            <a:ext cx="258382" cy="348543"/>
            <a:chOff x="1317466" y="2884883"/>
            <a:chExt cx="258382" cy="348543"/>
          </a:xfrm>
        </p:grpSpPr>
        <p:sp>
          <p:nvSpPr>
            <p:cNvPr id="10432" name="Google Shape;10432;p66"/>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6"/>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6"/>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6"/>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6"/>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6"/>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6"/>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6"/>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6"/>
          <p:cNvGrpSpPr/>
          <p:nvPr/>
        </p:nvGrpSpPr>
        <p:grpSpPr>
          <a:xfrm>
            <a:off x="3121167" y="2709483"/>
            <a:ext cx="258414" cy="348543"/>
            <a:chOff x="3121167" y="2884883"/>
            <a:chExt cx="258414" cy="348543"/>
          </a:xfrm>
        </p:grpSpPr>
        <p:sp>
          <p:nvSpPr>
            <p:cNvPr id="10441" name="Google Shape;10441;p6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66"/>
          <p:cNvGrpSpPr/>
          <p:nvPr/>
        </p:nvGrpSpPr>
        <p:grpSpPr>
          <a:xfrm>
            <a:off x="4899999" y="2706695"/>
            <a:ext cx="271244" cy="346801"/>
            <a:chOff x="4899999" y="2882095"/>
            <a:chExt cx="271244" cy="346801"/>
          </a:xfrm>
        </p:grpSpPr>
        <p:sp>
          <p:nvSpPr>
            <p:cNvPr id="10450" name="Google Shape;10450;p6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66"/>
          <p:cNvGrpSpPr/>
          <p:nvPr/>
        </p:nvGrpSpPr>
        <p:grpSpPr>
          <a:xfrm>
            <a:off x="7162775" y="2705713"/>
            <a:ext cx="259523" cy="346294"/>
            <a:chOff x="7162775" y="2881113"/>
            <a:chExt cx="259523" cy="346294"/>
          </a:xfrm>
        </p:grpSpPr>
        <p:sp>
          <p:nvSpPr>
            <p:cNvPr id="10461" name="Google Shape;10461;p66"/>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6"/>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6"/>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6"/>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6"/>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6"/>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66"/>
          <p:cNvGrpSpPr/>
          <p:nvPr/>
        </p:nvGrpSpPr>
        <p:grpSpPr>
          <a:xfrm>
            <a:off x="6709751" y="2706442"/>
            <a:ext cx="261075" cy="347815"/>
            <a:chOff x="6709751" y="2881842"/>
            <a:chExt cx="261075" cy="347815"/>
          </a:xfrm>
        </p:grpSpPr>
        <p:sp>
          <p:nvSpPr>
            <p:cNvPr id="10468" name="Google Shape;10468;p66"/>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6"/>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6"/>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6"/>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6"/>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6"/>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66"/>
          <p:cNvGrpSpPr/>
          <p:nvPr/>
        </p:nvGrpSpPr>
        <p:grpSpPr>
          <a:xfrm>
            <a:off x="5807156" y="2705713"/>
            <a:ext cx="261043" cy="348163"/>
            <a:chOff x="5807156" y="2881113"/>
            <a:chExt cx="261043" cy="348163"/>
          </a:xfrm>
        </p:grpSpPr>
        <p:sp>
          <p:nvSpPr>
            <p:cNvPr id="10475" name="Google Shape;10475;p66"/>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6"/>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6"/>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6"/>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6"/>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66"/>
          <p:cNvGrpSpPr/>
          <p:nvPr/>
        </p:nvGrpSpPr>
        <p:grpSpPr>
          <a:xfrm>
            <a:off x="5355653" y="2706093"/>
            <a:ext cx="262184" cy="346643"/>
            <a:chOff x="5355653" y="2881493"/>
            <a:chExt cx="262184" cy="346643"/>
          </a:xfrm>
        </p:grpSpPr>
        <p:sp>
          <p:nvSpPr>
            <p:cNvPr id="10481" name="Google Shape;10481;p66"/>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6"/>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6"/>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6"/>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6"/>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66"/>
          <p:cNvGrpSpPr/>
          <p:nvPr/>
        </p:nvGrpSpPr>
        <p:grpSpPr>
          <a:xfrm>
            <a:off x="8055961" y="2706442"/>
            <a:ext cx="260283" cy="345914"/>
            <a:chOff x="8055961" y="2881842"/>
            <a:chExt cx="260283" cy="345914"/>
          </a:xfrm>
        </p:grpSpPr>
        <p:sp>
          <p:nvSpPr>
            <p:cNvPr id="10487" name="Google Shape;10487;p66"/>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6"/>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6"/>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6"/>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66"/>
          <p:cNvGrpSpPr/>
          <p:nvPr/>
        </p:nvGrpSpPr>
        <p:grpSpPr>
          <a:xfrm>
            <a:off x="7609368" y="2718512"/>
            <a:ext cx="264813" cy="353105"/>
            <a:chOff x="7609368" y="2893912"/>
            <a:chExt cx="264813" cy="353105"/>
          </a:xfrm>
        </p:grpSpPr>
        <p:sp>
          <p:nvSpPr>
            <p:cNvPr id="10492" name="Google Shape;10492;p66"/>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6"/>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6"/>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6"/>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6"/>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6"/>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66"/>
          <p:cNvGrpSpPr/>
          <p:nvPr/>
        </p:nvGrpSpPr>
        <p:grpSpPr>
          <a:xfrm>
            <a:off x="6248458" y="2694372"/>
            <a:ext cx="270864" cy="360645"/>
            <a:chOff x="6248458" y="2869772"/>
            <a:chExt cx="270864" cy="360645"/>
          </a:xfrm>
        </p:grpSpPr>
        <p:sp>
          <p:nvSpPr>
            <p:cNvPr id="10499" name="Google Shape;10499;p66"/>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6"/>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6"/>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6"/>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6"/>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66"/>
          <p:cNvGrpSpPr/>
          <p:nvPr/>
        </p:nvGrpSpPr>
        <p:grpSpPr>
          <a:xfrm>
            <a:off x="3075928" y="2270398"/>
            <a:ext cx="363243" cy="300675"/>
            <a:chOff x="3075928" y="2445798"/>
            <a:chExt cx="363243" cy="300675"/>
          </a:xfrm>
        </p:grpSpPr>
        <p:sp>
          <p:nvSpPr>
            <p:cNvPr id="10505" name="Google Shape;10505;p66"/>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6"/>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6"/>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6"/>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6"/>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6"/>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6"/>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6"/>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6"/>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6"/>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6"/>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66"/>
          <p:cNvGrpSpPr/>
          <p:nvPr/>
        </p:nvGrpSpPr>
        <p:grpSpPr>
          <a:xfrm>
            <a:off x="2633105" y="2256459"/>
            <a:ext cx="363243" cy="328585"/>
            <a:chOff x="2633105" y="2431859"/>
            <a:chExt cx="363243" cy="328585"/>
          </a:xfrm>
        </p:grpSpPr>
        <p:sp>
          <p:nvSpPr>
            <p:cNvPr id="10517" name="Google Shape;10517;p66"/>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6"/>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6"/>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6"/>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6"/>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6"/>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6"/>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6"/>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66"/>
          <p:cNvGrpSpPr/>
          <p:nvPr/>
        </p:nvGrpSpPr>
        <p:grpSpPr>
          <a:xfrm>
            <a:off x="2189142" y="2245910"/>
            <a:ext cx="365904" cy="350064"/>
            <a:chOff x="2189142" y="2421310"/>
            <a:chExt cx="365904" cy="350064"/>
          </a:xfrm>
        </p:grpSpPr>
        <p:sp>
          <p:nvSpPr>
            <p:cNvPr id="10526" name="Google Shape;10526;p66"/>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6"/>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6"/>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6"/>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6"/>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6"/>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6"/>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6"/>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6"/>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5" name="Google Shape;10535;p66"/>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6" name="Google Shape;10536;p66"/>
          <p:cNvGrpSpPr/>
          <p:nvPr/>
        </p:nvGrpSpPr>
        <p:grpSpPr>
          <a:xfrm>
            <a:off x="3961923" y="2310917"/>
            <a:ext cx="364415" cy="220936"/>
            <a:chOff x="3961923" y="2486317"/>
            <a:chExt cx="364415" cy="220936"/>
          </a:xfrm>
        </p:grpSpPr>
        <p:sp>
          <p:nvSpPr>
            <p:cNvPr id="10537" name="Google Shape;10537;p6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1" name="Google Shape;10541;p66"/>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2" name="Google Shape;10542;p66"/>
          <p:cNvGrpSpPr/>
          <p:nvPr/>
        </p:nvGrpSpPr>
        <p:grpSpPr>
          <a:xfrm>
            <a:off x="1303876" y="2243977"/>
            <a:ext cx="363275" cy="354626"/>
            <a:chOff x="1303876" y="2419377"/>
            <a:chExt cx="363275" cy="354626"/>
          </a:xfrm>
        </p:grpSpPr>
        <p:sp>
          <p:nvSpPr>
            <p:cNvPr id="10543" name="Google Shape;10543;p66"/>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6"/>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6"/>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6"/>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6"/>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6"/>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6"/>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6"/>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66"/>
          <p:cNvGrpSpPr/>
          <p:nvPr/>
        </p:nvGrpSpPr>
        <p:grpSpPr>
          <a:xfrm>
            <a:off x="861053" y="2239510"/>
            <a:ext cx="362134" cy="363623"/>
            <a:chOff x="861053" y="2414910"/>
            <a:chExt cx="362134" cy="363623"/>
          </a:xfrm>
        </p:grpSpPr>
        <p:sp>
          <p:nvSpPr>
            <p:cNvPr id="10552" name="Google Shape;10552;p66"/>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6"/>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6"/>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6"/>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6"/>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66"/>
          <p:cNvGrpSpPr/>
          <p:nvPr/>
        </p:nvGrpSpPr>
        <p:grpSpPr>
          <a:xfrm>
            <a:off x="7594288" y="2239859"/>
            <a:ext cx="279513" cy="355735"/>
            <a:chOff x="7594288" y="2415259"/>
            <a:chExt cx="279513" cy="355735"/>
          </a:xfrm>
        </p:grpSpPr>
        <p:sp>
          <p:nvSpPr>
            <p:cNvPr id="10558" name="Google Shape;10558;p66"/>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6"/>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6"/>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6"/>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6"/>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6"/>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66"/>
          <p:cNvGrpSpPr/>
          <p:nvPr/>
        </p:nvGrpSpPr>
        <p:grpSpPr>
          <a:xfrm>
            <a:off x="7145794" y="2240239"/>
            <a:ext cx="278784" cy="355735"/>
            <a:chOff x="7145794" y="2415639"/>
            <a:chExt cx="278784" cy="355735"/>
          </a:xfrm>
        </p:grpSpPr>
        <p:sp>
          <p:nvSpPr>
            <p:cNvPr id="10565" name="Google Shape;10565;p66"/>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6"/>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6"/>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6"/>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6"/>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6"/>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6"/>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6"/>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6"/>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6"/>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6"/>
          <p:cNvGrpSpPr/>
          <p:nvPr/>
        </p:nvGrpSpPr>
        <p:grpSpPr>
          <a:xfrm>
            <a:off x="6698441" y="2239130"/>
            <a:ext cx="277644" cy="357984"/>
            <a:chOff x="6698441" y="2414530"/>
            <a:chExt cx="277644" cy="357984"/>
          </a:xfrm>
        </p:grpSpPr>
        <p:sp>
          <p:nvSpPr>
            <p:cNvPr id="10576" name="Google Shape;10576;p66"/>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6"/>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6"/>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6"/>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6"/>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6"/>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6"/>
          <p:cNvGrpSpPr/>
          <p:nvPr/>
        </p:nvGrpSpPr>
        <p:grpSpPr>
          <a:xfrm>
            <a:off x="4897750" y="2240239"/>
            <a:ext cx="279513" cy="357255"/>
            <a:chOff x="4897750" y="2415639"/>
            <a:chExt cx="279513" cy="357255"/>
          </a:xfrm>
        </p:grpSpPr>
        <p:sp>
          <p:nvSpPr>
            <p:cNvPr id="10583" name="Google Shape;10583;p66"/>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6"/>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6"/>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6"/>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6"/>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6"/>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6"/>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6"/>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66"/>
          <p:cNvGrpSpPr/>
          <p:nvPr/>
        </p:nvGrpSpPr>
        <p:grpSpPr>
          <a:xfrm>
            <a:off x="5812066" y="2240619"/>
            <a:ext cx="264813" cy="353454"/>
            <a:chOff x="5812066" y="2416019"/>
            <a:chExt cx="264813" cy="353454"/>
          </a:xfrm>
        </p:grpSpPr>
        <p:sp>
          <p:nvSpPr>
            <p:cNvPr id="10592" name="Google Shape;10592;p66"/>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6"/>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6"/>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6"/>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6"/>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6"/>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6"/>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66"/>
          <p:cNvGrpSpPr/>
          <p:nvPr/>
        </p:nvGrpSpPr>
        <p:grpSpPr>
          <a:xfrm>
            <a:off x="8054820" y="2240999"/>
            <a:ext cx="264433" cy="353454"/>
            <a:chOff x="8054820" y="2416399"/>
            <a:chExt cx="264433" cy="353454"/>
          </a:xfrm>
        </p:grpSpPr>
        <p:sp>
          <p:nvSpPr>
            <p:cNvPr id="10600" name="Google Shape;10600;p66"/>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6"/>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6"/>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6"/>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6"/>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6"/>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6"/>
          <p:cNvGrpSpPr/>
          <p:nvPr/>
        </p:nvGrpSpPr>
        <p:grpSpPr>
          <a:xfrm>
            <a:off x="5356413" y="2237990"/>
            <a:ext cx="271212" cy="361374"/>
            <a:chOff x="5356413" y="2413390"/>
            <a:chExt cx="271212" cy="361374"/>
          </a:xfrm>
        </p:grpSpPr>
        <p:sp>
          <p:nvSpPr>
            <p:cNvPr id="10607" name="Google Shape;10607;p66"/>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6"/>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6"/>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6"/>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6"/>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66"/>
          <p:cNvGrpSpPr/>
          <p:nvPr/>
        </p:nvGrpSpPr>
        <p:grpSpPr>
          <a:xfrm>
            <a:off x="6255238" y="2236849"/>
            <a:ext cx="271244" cy="360994"/>
            <a:chOff x="6255238" y="2412249"/>
            <a:chExt cx="271244" cy="360994"/>
          </a:xfrm>
        </p:grpSpPr>
        <p:sp>
          <p:nvSpPr>
            <p:cNvPr id="10613" name="Google Shape;10613;p66"/>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6"/>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6"/>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6"/>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6"/>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6"/>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66"/>
          <p:cNvGrpSpPr/>
          <p:nvPr/>
        </p:nvGrpSpPr>
        <p:grpSpPr>
          <a:xfrm>
            <a:off x="2185372" y="1782399"/>
            <a:ext cx="366664" cy="366981"/>
            <a:chOff x="2185372" y="1957799"/>
            <a:chExt cx="366664" cy="366981"/>
          </a:xfrm>
        </p:grpSpPr>
        <p:sp>
          <p:nvSpPr>
            <p:cNvPr id="10620" name="Google Shape;10620;p66"/>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6"/>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6"/>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6"/>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6"/>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6"/>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6"/>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6"/>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66"/>
          <p:cNvGrpSpPr/>
          <p:nvPr/>
        </p:nvGrpSpPr>
        <p:grpSpPr>
          <a:xfrm>
            <a:off x="1737258" y="1812971"/>
            <a:ext cx="370814" cy="307359"/>
            <a:chOff x="1737258" y="1988371"/>
            <a:chExt cx="370814" cy="307359"/>
          </a:xfrm>
        </p:grpSpPr>
        <p:sp>
          <p:nvSpPr>
            <p:cNvPr id="10629" name="Google Shape;10629;p66"/>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6"/>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6"/>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6"/>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66"/>
          <p:cNvGrpSpPr/>
          <p:nvPr/>
        </p:nvGrpSpPr>
        <p:grpSpPr>
          <a:xfrm>
            <a:off x="848983" y="1814111"/>
            <a:ext cx="369294" cy="304350"/>
            <a:chOff x="848983" y="1989511"/>
            <a:chExt cx="369294" cy="304350"/>
          </a:xfrm>
        </p:grpSpPr>
        <p:sp>
          <p:nvSpPr>
            <p:cNvPr id="10634" name="Google Shape;10634;p66"/>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6"/>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6"/>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6"/>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6"/>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6"/>
          <p:cNvGrpSpPr/>
          <p:nvPr/>
        </p:nvGrpSpPr>
        <p:grpSpPr>
          <a:xfrm>
            <a:off x="3074027" y="1808377"/>
            <a:ext cx="380604" cy="313854"/>
            <a:chOff x="3074027" y="1983777"/>
            <a:chExt cx="380604" cy="313854"/>
          </a:xfrm>
        </p:grpSpPr>
        <p:sp>
          <p:nvSpPr>
            <p:cNvPr id="10640" name="Google Shape;10640;p66"/>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6"/>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6"/>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6"/>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6"/>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66"/>
          <p:cNvGrpSpPr/>
          <p:nvPr/>
        </p:nvGrpSpPr>
        <p:grpSpPr>
          <a:xfrm>
            <a:off x="3522521" y="1800457"/>
            <a:ext cx="367013" cy="331278"/>
            <a:chOff x="3522521" y="1975857"/>
            <a:chExt cx="367013" cy="331278"/>
          </a:xfrm>
        </p:grpSpPr>
        <p:sp>
          <p:nvSpPr>
            <p:cNvPr id="10646" name="Google Shape;10646;p66"/>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6"/>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6"/>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6"/>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6"/>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6"/>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6"/>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66"/>
          <p:cNvGrpSpPr/>
          <p:nvPr/>
        </p:nvGrpSpPr>
        <p:grpSpPr>
          <a:xfrm>
            <a:off x="2630824" y="1801566"/>
            <a:ext cx="368185" cy="330454"/>
            <a:chOff x="2630824" y="1976966"/>
            <a:chExt cx="368185" cy="330454"/>
          </a:xfrm>
        </p:grpSpPr>
        <p:sp>
          <p:nvSpPr>
            <p:cNvPr id="10654" name="Google Shape;10654;p6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66"/>
          <p:cNvGrpSpPr/>
          <p:nvPr/>
        </p:nvGrpSpPr>
        <p:grpSpPr>
          <a:xfrm>
            <a:off x="1293706" y="1791016"/>
            <a:ext cx="369294" cy="350444"/>
            <a:chOff x="1293706" y="1966416"/>
            <a:chExt cx="369294" cy="350444"/>
          </a:xfrm>
        </p:grpSpPr>
        <p:sp>
          <p:nvSpPr>
            <p:cNvPr id="10663" name="Google Shape;10663;p66"/>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6"/>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6"/>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6"/>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6"/>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6"/>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6"/>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6"/>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66"/>
          <p:cNvGrpSpPr/>
          <p:nvPr/>
        </p:nvGrpSpPr>
        <p:grpSpPr>
          <a:xfrm>
            <a:off x="3967213" y="1800077"/>
            <a:ext cx="368185" cy="331816"/>
            <a:chOff x="3967213" y="1975477"/>
            <a:chExt cx="368185" cy="331816"/>
          </a:xfrm>
        </p:grpSpPr>
        <p:sp>
          <p:nvSpPr>
            <p:cNvPr id="10672" name="Google Shape;10672;p66"/>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6"/>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6"/>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66"/>
          <p:cNvGrpSpPr/>
          <p:nvPr/>
        </p:nvGrpSpPr>
        <p:grpSpPr>
          <a:xfrm>
            <a:off x="8047661" y="1793646"/>
            <a:ext cx="279132" cy="356875"/>
            <a:chOff x="8047661" y="1969046"/>
            <a:chExt cx="279132" cy="356875"/>
          </a:xfrm>
        </p:grpSpPr>
        <p:sp>
          <p:nvSpPr>
            <p:cNvPr id="10676" name="Google Shape;10676;p66"/>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6"/>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6"/>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6"/>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66"/>
          <p:cNvGrpSpPr/>
          <p:nvPr/>
        </p:nvGrpSpPr>
        <p:grpSpPr>
          <a:xfrm>
            <a:off x="7596157" y="1792759"/>
            <a:ext cx="279544" cy="358142"/>
            <a:chOff x="7596157" y="1968159"/>
            <a:chExt cx="279544" cy="358142"/>
          </a:xfrm>
        </p:grpSpPr>
        <p:sp>
          <p:nvSpPr>
            <p:cNvPr id="10681" name="Google Shape;10681;p66"/>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6"/>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6"/>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6"/>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6"/>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6"/>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6"/>
          <p:cNvGrpSpPr/>
          <p:nvPr/>
        </p:nvGrpSpPr>
        <p:grpSpPr>
          <a:xfrm>
            <a:off x="7147315" y="1793646"/>
            <a:ext cx="279513" cy="357636"/>
            <a:chOff x="7147315" y="1969046"/>
            <a:chExt cx="279513" cy="357636"/>
          </a:xfrm>
        </p:grpSpPr>
        <p:sp>
          <p:nvSpPr>
            <p:cNvPr id="10688" name="Google Shape;10688;p66"/>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6"/>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6"/>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6"/>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6"/>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6"/>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6"/>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66"/>
          <p:cNvGrpSpPr/>
          <p:nvPr/>
        </p:nvGrpSpPr>
        <p:grpSpPr>
          <a:xfrm>
            <a:off x="6697681" y="1792917"/>
            <a:ext cx="280305" cy="359093"/>
            <a:chOff x="6697681" y="1968317"/>
            <a:chExt cx="280305" cy="359093"/>
          </a:xfrm>
        </p:grpSpPr>
        <p:sp>
          <p:nvSpPr>
            <p:cNvPr id="10696" name="Google Shape;10696;p66"/>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6"/>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6"/>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6"/>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6"/>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6"/>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6"/>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6"/>
          <p:cNvGrpSpPr/>
          <p:nvPr/>
        </p:nvGrpSpPr>
        <p:grpSpPr>
          <a:xfrm>
            <a:off x="6248839" y="1792537"/>
            <a:ext cx="280273" cy="358744"/>
            <a:chOff x="6248839" y="1967937"/>
            <a:chExt cx="280273" cy="358744"/>
          </a:xfrm>
        </p:grpSpPr>
        <p:sp>
          <p:nvSpPr>
            <p:cNvPr id="10704" name="Google Shape;10704;p66"/>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6"/>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6"/>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6"/>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6"/>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6"/>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66"/>
          <p:cNvGrpSpPr/>
          <p:nvPr/>
        </p:nvGrpSpPr>
        <p:grpSpPr>
          <a:xfrm>
            <a:off x="5801485" y="1793646"/>
            <a:ext cx="279164" cy="357794"/>
            <a:chOff x="5801485" y="1969046"/>
            <a:chExt cx="279164" cy="357794"/>
          </a:xfrm>
        </p:grpSpPr>
        <p:sp>
          <p:nvSpPr>
            <p:cNvPr id="10711" name="Google Shape;10711;p66"/>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6"/>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6"/>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6"/>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6"/>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6"/>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6"/>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6"/>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6"/>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6"/>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6"/>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6"/>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6"/>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66"/>
          <p:cNvGrpSpPr/>
          <p:nvPr/>
        </p:nvGrpSpPr>
        <p:grpSpPr>
          <a:xfrm>
            <a:off x="5352643" y="1793646"/>
            <a:ext cx="278404" cy="358364"/>
            <a:chOff x="5352643" y="1969046"/>
            <a:chExt cx="278404" cy="358364"/>
          </a:xfrm>
        </p:grpSpPr>
        <p:sp>
          <p:nvSpPr>
            <p:cNvPr id="10725" name="Google Shape;10725;p66"/>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6"/>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6"/>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6"/>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66"/>
          <p:cNvGrpSpPr/>
          <p:nvPr/>
        </p:nvGrpSpPr>
        <p:grpSpPr>
          <a:xfrm>
            <a:off x="4897750" y="1792917"/>
            <a:ext cx="279132" cy="358364"/>
            <a:chOff x="4897750" y="1968317"/>
            <a:chExt cx="279132" cy="358364"/>
          </a:xfrm>
        </p:grpSpPr>
        <p:sp>
          <p:nvSpPr>
            <p:cNvPr id="10730" name="Google Shape;10730;p66"/>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6"/>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6"/>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6"/>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6"/>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6"/>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6"/>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6"/>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6"/>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6"/>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6"/>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6"/>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6"/>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3" name="Google Shape;10743;p66"/>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4" name="Google Shape;10744;p66"/>
          <p:cNvGrpSpPr/>
          <p:nvPr/>
        </p:nvGrpSpPr>
        <p:grpSpPr>
          <a:xfrm>
            <a:off x="1767449" y="1337644"/>
            <a:ext cx="324403" cy="347783"/>
            <a:chOff x="1767449" y="1513044"/>
            <a:chExt cx="324403" cy="347783"/>
          </a:xfrm>
        </p:grpSpPr>
        <p:sp>
          <p:nvSpPr>
            <p:cNvPr id="10745" name="Google Shape;10745;p66"/>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6"/>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6"/>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6"/>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6"/>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6"/>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6"/>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6"/>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6"/>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66"/>
          <p:cNvGrpSpPr/>
          <p:nvPr/>
        </p:nvGrpSpPr>
        <p:grpSpPr>
          <a:xfrm>
            <a:off x="4007193" y="1337327"/>
            <a:ext cx="320633" cy="348100"/>
            <a:chOff x="4007193" y="1512727"/>
            <a:chExt cx="320633" cy="348100"/>
          </a:xfrm>
        </p:grpSpPr>
        <p:sp>
          <p:nvSpPr>
            <p:cNvPr id="10755" name="Google Shape;10755;p66"/>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6"/>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6"/>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6"/>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6"/>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66"/>
          <p:cNvGrpSpPr/>
          <p:nvPr/>
        </p:nvGrpSpPr>
        <p:grpSpPr>
          <a:xfrm>
            <a:off x="3530425" y="1333347"/>
            <a:ext cx="368175" cy="344594"/>
            <a:chOff x="3530425" y="1508747"/>
            <a:chExt cx="368175" cy="344594"/>
          </a:xfrm>
        </p:grpSpPr>
        <p:sp>
          <p:nvSpPr>
            <p:cNvPr id="10761" name="Google Shape;10761;p66"/>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6"/>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6"/>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6"/>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66"/>
          <p:cNvGrpSpPr/>
          <p:nvPr/>
        </p:nvGrpSpPr>
        <p:grpSpPr>
          <a:xfrm>
            <a:off x="3127598" y="1337834"/>
            <a:ext cx="289714" cy="347593"/>
            <a:chOff x="3127598" y="1513234"/>
            <a:chExt cx="289714" cy="347593"/>
          </a:xfrm>
        </p:grpSpPr>
        <p:sp>
          <p:nvSpPr>
            <p:cNvPr id="10766" name="Google Shape;10766;p66"/>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6"/>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6"/>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6"/>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6"/>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66"/>
          <p:cNvGrpSpPr/>
          <p:nvPr/>
        </p:nvGrpSpPr>
        <p:grpSpPr>
          <a:xfrm>
            <a:off x="2662884" y="1337644"/>
            <a:ext cx="322914" cy="348543"/>
            <a:chOff x="2662884" y="1513044"/>
            <a:chExt cx="322914" cy="348543"/>
          </a:xfrm>
        </p:grpSpPr>
        <p:sp>
          <p:nvSpPr>
            <p:cNvPr id="10772" name="Google Shape;10772;p66"/>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6"/>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6"/>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6"/>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6"/>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6"/>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6"/>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6"/>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6"/>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6"/>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6"/>
          <p:cNvGrpSpPr/>
          <p:nvPr/>
        </p:nvGrpSpPr>
        <p:grpSpPr>
          <a:xfrm>
            <a:off x="2232511" y="1337359"/>
            <a:ext cx="299534" cy="348068"/>
            <a:chOff x="2232511" y="1512759"/>
            <a:chExt cx="299534" cy="348068"/>
          </a:xfrm>
        </p:grpSpPr>
        <p:sp>
          <p:nvSpPr>
            <p:cNvPr id="10783" name="Google Shape;10783;p66"/>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6"/>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6"/>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6"/>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6"/>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6"/>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6"/>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6"/>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6"/>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6"/>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6"/>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6"/>
          <p:cNvGrpSpPr/>
          <p:nvPr/>
        </p:nvGrpSpPr>
        <p:grpSpPr>
          <a:xfrm>
            <a:off x="1331406" y="1337961"/>
            <a:ext cx="301784" cy="348607"/>
            <a:chOff x="1331406" y="1513361"/>
            <a:chExt cx="301784" cy="348607"/>
          </a:xfrm>
        </p:grpSpPr>
        <p:sp>
          <p:nvSpPr>
            <p:cNvPr id="10795" name="Google Shape;10795;p66"/>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6"/>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6"/>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6"/>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66"/>
          <p:cNvGrpSpPr/>
          <p:nvPr/>
        </p:nvGrpSpPr>
        <p:grpSpPr>
          <a:xfrm>
            <a:off x="7144274" y="1324814"/>
            <a:ext cx="282174" cy="355735"/>
            <a:chOff x="7144274" y="1500214"/>
            <a:chExt cx="282174" cy="355735"/>
          </a:xfrm>
        </p:grpSpPr>
        <p:sp>
          <p:nvSpPr>
            <p:cNvPr id="10800" name="Google Shape;10800;p66"/>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6"/>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6"/>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6"/>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6"/>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6"/>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6"/>
          <p:cNvGrpSpPr/>
          <p:nvPr/>
        </p:nvGrpSpPr>
        <p:grpSpPr>
          <a:xfrm>
            <a:off x="6685262" y="1324814"/>
            <a:ext cx="289682" cy="354594"/>
            <a:chOff x="6685262" y="1500214"/>
            <a:chExt cx="289682" cy="354594"/>
          </a:xfrm>
        </p:grpSpPr>
        <p:sp>
          <p:nvSpPr>
            <p:cNvPr id="10807" name="Google Shape;10807;p6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6"/>
          <p:cNvGrpSpPr/>
          <p:nvPr/>
        </p:nvGrpSpPr>
        <p:grpSpPr>
          <a:xfrm>
            <a:off x="6200938" y="1325194"/>
            <a:ext cx="322154" cy="355355"/>
            <a:chOff x="6200938" y="1500594"/>
            <a:chExt cx="322154" cy="355355"/>
          </a:xfrm>
        </p:grpSpPr>
        <p:sp>
          <p:nvSpPr>
            <p:cNvPr id="10812" name="Google Shape;10812;p66"/>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6"/>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6"/>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6"/>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6"/>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66"/>
          <p:cNvGrpSpPr/>
          <p:nvPr/>
        </p:nvGrpSpPr>
        <p:grpSpPr>
          <a:xfrm>
            <a:off x="5289631" y="1324814"/>
            <a:ext cx="332355" cy="354974"/>
            <a:chOff x="5289631" y="1500214"/>
            <a:chExt cx="332355" cy="354974"/>
          </a:xfrm>
        </p:grpSpPr>
        <p:sp>
          <p:nvSpPr>
            <p:cNvPr id="10818" name="Google Shape;10818;p66"/>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6"/>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6"/>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6"/>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6"/>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6"/>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6"/>
          <p:cNvGrpSpPr/>
          <p:nvPr/>
        </p:nvGrpSpPr>
        <p:grpSpPr>
          <a:xfrm>
            <a:off x="5748295" y="1324433"/>
            <a:ext cx="323294" cy="356115"/>
            <a:chOff x="5748295" y="1499833"/>
            <a:chExt cx="323294" cy="356115"/>
          </a:xfrm>
        </p:grpSpPr>
        <p:sp>
          <p:nvSpPr>
            <p:cNvPr id="10825" name="Google Shape;10825;p66"/>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6"/>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6"/>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6"/>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6"/>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6"/>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6"/>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66"/>
          <p:cNvGrpSpPr/>
          <p:nvPr/>
        </p:nvGrpSpPr>
        <p:grpSpPr>
          <a:xfrm>
            <a:off x="8047661" y="1325637"/>
            <a:ext cx="278404" cy="355260"/>
            <a:chOff x="8047661" y="1501037"/>
            <a:chExt cx="278404" cy="355260"/>
          </a:xfrm>
        </p:grpSpPr>
        <p:sp>
          <p:nvSpPr>
            <p:cNvPr id="10833" name="Google Shape;10833;p66"/>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6"/>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6"/>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6"/>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6"/>
          <p:cNvGrpSpPr/>
          <p:nvPr/>
        </p:nvGrpSpPr>
        <p:grpSpPr>
          <a:xfrm>
            <a:off x="4903389" y="1324814"/>
            <a:ext cx="267854" cy="355735"/>
            <a:chOff x="4903389" y="1500214"/>
            <a:chExt cx="267854" cy="355735"/>
          </a:xfrm>
        </p:grpSpPr>
        <p:sp>
          <p:nvSpPr>
            <p:cNvPr id="10838" name="Google Shape;10838;p66"/>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6"/>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6"/>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6"/>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6"/>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66"/>
          <p:cNvGrpSpPr/>
          <p:nvPr/>
        </p:nvGrpSpPr>
        <p:grpSpPr>
          <a:xfrm>
            <a:off x="7613518" y="1325954"/>
            <a:ext cx="264433" cy="353074"/>
            <a:chOff x="7613518" y="1501354"/>
            <a:chExt cx="264433" cy="353074"/>
          </a:xfrm>
        </p:grpSpPr>
        <p:sp>
          <p:nvSpPr>
            <p:cNvPr id="10844" name="Google Shape;10844;p66"/>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6"/>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6"/>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6"/>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6"/>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6"/>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0" name="Google Shape;10850;p66"/>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851" name="Google Shape;10851;p66"/>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55" name="Shape 10855"/>
        <p:cNvGrpSpPr/>
        <p:nvPr/>
      </p:nvGrpSpPr>
      <p:grpSpPr>
        <a:xfrm>
          <a:off x="0" y="0"/>
          <a:ext cx="0" cy="0"/>
          <a:chOff x="0" y="0"/>
          <a:chExt cx="0" cy="0"/>
        </a:xfrm>
      </p:grpSpPr>
      <p:grpSp>
        <p:nvGrpSpPr>
          <p:cNvPr id="10856" name="Google Shape;10856;p67"/>
          <p:cNvGrpSpPr/>
          <p:nvPr/>
        </p:nvGrpSpPr>
        <p:grpSpPr>
          <a:xfrm>
            <a:off x="1757085" y="1325225"/>
            <a:ext cx="371069" cy="359396"/>
            <a:chOff x="1757085" y="1500675"/>
            <a:chExt cx="371069" cy="359396"/>
          </a:xfrm>
        </p:grpSpPr>
        <p:sp>
          <p:nvSpPr>
            <p:cNvPr id="10857" name="Google Shape;10857;p67"/>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7"/>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7"/>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7"/>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7"/>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7"/>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7"/>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7"/>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7"/>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7"/>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7"/>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7"/>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7"/>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7"/>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7"/>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7"/>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7"/>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67"/>
          <p:cNvGrpSpPr/>
          <p:nvPr/>
        </p:nvGrpSpPr>
        <p:grpSpPr>
          <a:xfrm>
            <a:off x="2774209" y="1779241"/>
            <a:ext cx="116693" cy="374186"/>
            <a:chOff x="2774209" y="1954691"/>
            <a:chExt cx="116693" cy="374186"/>
          </a:xfrm>
        </p:grpSpPr>
        <p:sp>
          <p:nvSpPr>
            <p:cNvPr id="10887" name="Google Shape;10887;p67"/>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7"/>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67"/>
          <p:cNvGrpSpPr/>
          <p:nvPr/>
        </p:nvGrpSpPr>
        <p:grpSpPr>
          <a:xfrm>
            <a:off x="4017435" y="1324462"/>
            <a:ext cx="315092" cy="359397"/>
            <a:chOff x="4017435" y="1499912"/>
            <a:chExt cx="315092" cy="359397"/>
          </a:xfrm>
        </p:grpSpPr>
        <p:sp>
          <p:nvSpPr>
            <p:cNvPr id="10890" name="Google Shape;10890;p6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67"/>
          <p:cNvGrpSpPr/>
          <p:nvPr/>
        </p:nvGrpSpPr>
        <p:grpSpPr>
          <a:xfrm>
            <a:off x="3963652" y="1824309"/>
            <a:ext cx="374154" cy="284050"/>
            <a:chOff x="3963652" y="1999759"/>
            <a:chExt cx="374154" cy="284050"/>
          </a:xfrm>
        </p:grpSpPr>
        <p:sp>
          <p:nvSpPr>
            <p:cNvPr id="10893" name="Google Shape;10893;p67"/>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7"/>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7"/>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6" name="Google Shape;10896;p67"/>
          <p:cNvGrpSpPr/>
          <p:nvPr/>
        </p:nvGrpSpPr>
        <p:grpSpPr>
          <a:xfrm>
            <a:off x="1777536" y="1839416"/>
            <a:ext cx="376444" cy="253772"/>
            <a:chOff x="1777536" y="2014866"/>
            <a:chExt cx="376444" cy="253772"/>
          </a:xfrm>
        </p:grpSpPr>
        <p:sp>
          <p:nvSpPr>
            <p:cNvPr id="10897" name="Google Shape;10897;p67"/>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7"/>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7"/>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7"/>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7"/>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7"/>
          <p:cNvGrpSpPr/>
          <p:nvPr/>
        </p:nvGrpSpPr>
        <p:grpSpPr>
          <a:xfrm>
            <a:off x="1309875" y="1881876"/>
            <a:ext cx="374154" cy="169680"/>
            <a:chOff x="1309875" y="2057326"/>
            <a:chExt cx="374154" cy="169680"/>
          </a:xfrm>
        </p:grpSpPr>
        <p:sp>
          <p:nvSpPr>
            <p:cNvPr id="10903" name="Google Shape;10903;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7"/>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7"/>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7"/>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7"/>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7"/>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7"/>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4" name="Google Shape;10914;p67"/>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5" name="Google Shape;10915;p67"/>
          <p:cNvGrpSpPr/>
          <p:nvPr/>
        </p:nvGrpSpPr>
        <p:grpSpPr>
          <a:xfrm>
            <a:off x="2347450" y="1779114"/>
            <a:ext cx="113639" cy="373168"/>
            <a:chOff x="2347450" y="1954564"/>
            <a:chExt cx="113639" cy="373168"/>
          </a:xfrm>
        </p:grpSpPr>
        <p:sp>
          <p:nvSpPr>
            <p:cNvPr id="10916" name="Google Shape;10916;p67"/>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7"/>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8" name="Google Shape;10918;p67"/>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9" name="Google Shape;10919;p67"/>
          <p:cNvGrpSpPr/>
          <p:nvPr/>
        </p:nvGrpSpPr>
        <p:grpSpPr>
          <a:xfrm>
            <a:off x="3110102" y="1324430"/>
            <a:ext cx="330613" cy="358379"/>
            <a:chOff x="3110102" y="1499880"/>
            <a:chExt cx="330613" cy="358379"/>
          </a:xfrm>
        </p:grpSpPr>
        <p:sp>
          <p:nvSpPr>
            <p:cNvPr id="10920" name="Google Shape;10920;p67"/>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7"/>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7"/>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7"/>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7"/>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7"/>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7"/>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7" name="Google Shape;10927;p67"/>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8" name="Google Shape;10928;p67"/>
          <p:cNvGrpSpPr/>
          <p:nvPr/>
        </p:nvGrpSpPr>
        <p:grpSpPr>
          <a:xfrm>
            <a:off x="3485575" y="1824309"/>
            <a:ext cx="373772" cy="284050"/>
            <a:chOff x="3531200" y="1999759"/>
            <a:chExt cx="373772" cy="284050"/>
          </a:xfrm>
        </p:grpSpPr>
        <p:sp>
          <p:nvSpPr>
            <p:cNvPr id="10929" name="Google Shape;10929;p67"/>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7"/>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7"/>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7"/>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67"/>
          <p:cNvGrpSpPr/>
          <p:nvPr/>
        </p:nvGrpSpPr>
        <p:grpSpPr>
          <a:xfrm>
            <a:off x="2667058" y="1324843"/>
            <a:ext cx="330231" cy="359015"/>
            <a:chOff x="2667058" y="1500293"/>
            <a:chExt cx="330231" cy="359015"/>
          </a:xfrm>
        </p:grpSpPr>
        <p:sp>
          <p:nvSpPr>
            <p:cNvPr id="10934" name="Google Shape;10934;p67"/>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7"/>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7"/>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7"/>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7"/>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7"/>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7"/>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7"/>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7"/>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7"/>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7"/>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7"/>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7"/>
          <p:cNvGrpSpPr/>
          <p:nvPr/>
        </p:nvGrpSpPr>
        <p:grpSpPr>
          <a:xfrm>
            <a:off x="3567553" y="1324462"/>
            <a:ext cx="320022" cy="359778"/>
            <a:chOff x="3567553" y="1499912"/>
            <a:chExt cx="320022" cy="359778"/>
          </a:xfrm>
        </p:grpSpPr>
        <p:sp>
          <p:nvSpPr>
            <p:cNvPr id="10953" name="Google Shape;10953;p67"/>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7"/>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7"/>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7"/>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7"/>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7"/>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67"/>
          <p:cNvGrpSpPr/>
          <p:nvPr/>
        </p:nvGrpSpPr>
        <p:grpSpPr>
          <a:xfrm>
            <a:off x="1309875" y="1324462"/>
            <a:ext cx="359015" cy="358633"/>
            <a:chOff x="1309875" y="1499912"/>
            <a:chExt cx="359015" cy="358633"/>
          </a:xfrm>
        </p:grpSpPr>
        <p:sp>
          <p:nvSpPr>
            <p:cNvPr id="10960" name="Google Shape;10960;p6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67"/>
          <p:cNvGrpSpPr/>
          <p:nvPr/>
        </p:nvGrpSpPr>
        <p:grpSpPr>
          <a:xfrm>
            <a:off x="2219466" y="1324843"/>
            <a:ext cx="330613" cy="359015"/>
            <a:chOff x="2219466" y="1500293"/>
            <a:chExt cx="330613" cy="359015"/>
          </a:xfrm>
        </p:grpSpPr>
        <p:sp>
          <p:nvSpPr>
            <p:cNvPr id="10970" name="Google Shape;10970;p6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67"/>
          <p:cNvGrpSpPr/>
          <p:nvPr/>
        </p:nvGrpSpPr>
        <p:grpSpPr>
          <a:xfrm>
            <a:off x="5343544" y="1333908"/>
            <a:ext cx="244676" cy="351095"/>
            <a:chOff x="5343544" y="1509358"/>
            <a:chExt cx="244676" cy="351095"/>
          </a:xfrm>
        </p:grpSpPr>
        <p:sp>
          <p:nvSpPr>
            <p:cNvPr id="10973" name="Google Shape;10973;p67"/>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7"/>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7"/>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67"/>
          <p:cNvGrpSpPr/>
          <p:nvPr/>
        </p:nvGrpSpPr>
        <p:grpSpPr>
          <a:xfrm>
            <a:off x="4882340" y="1333908"/>
            <a:ext cx="246171" cy="351095"/>
            <a:chOff x="4882340" y="1509358"/>
            <a:chExt cx="246171" cy="351095"/>
          </a:xfrm>
        </p:grpSpPr>
        <p:sp>
          <p:nvSpPr>
            <p:cNvPr id="10977" name="Google Shape;10977;p67"/>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7"/>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7"/>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7"/>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7"/>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67"/>
          <p:cNvGrpSpPr/>
          <p:nvPr/>
        </p:nvGrpSpPr>
        <p:grpSpPr>
          <a:xfrm>
            <a:off x="6273204" y="1333558"/>
            <a:ext cx="236343" cy="351445"/>
            <a:chOff x="6273204" y="1509008"/>
            <a:chExt cx="236343" cy="351445"/>
          </a:xfrm>
        </p:grpSpPr>
        <p:sp>
          <p:nvSpPr>
            <p:cNvPr id="10983" name="Google Shape;10983;p67"/>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7"/>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5" name="Google Shape;10985;p67"/>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6" name="Google Shape;10986;p67"/>
          <p:cNvGrpSpPr/>
          <p:nvPr/>
        </p:nvGrpSpPr>
        <p:grpSpPr>
          <a:xfrm>
            <a:off x="7219530" y="1332794"/>
            <a:ext cx="191625" cy="352209"/>
            <a:chOff x="7219530" y="1508244"/>
            <a:chExt cx="191625" cy="352209"/>
          </a:xfrm>
        </p:grpSpPr>
        <p:sp>
          <p:nvSpPr>
            <p:cNvPr id="10987" name="Google Shape;10987;p67"/>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7"/>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67"/>
          <p:cNvGrpSpPr/>
          <p:nvPr/>
        </p:nvGrpSpPr>
        <p:grpSpPr>
          <a:xfrm>
            <a:off x="7699309" y="1333176"/>
            <a:ext cx="154922" cy="351827"/>
            <a:chOff x="7699309" y="1508626"/>
            <a:chExt cx="154922" cy="351827"/>
          </a:xfrm>
        </p:grpSpPr>
        <p:sp>
          <p:nvSpPr>
            <p:cNvPr id="10990" name="Google Shape;10990;p67"/>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7"/>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7"/>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7"/>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7"/>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7"/>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7"/>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67"/>
          <p:cNvGrpSpPr/>
          <p:nvPr/>
        </p:nvGrpSpPr>
        <p:grpSpPr>
          <a:xfrm>
            <a:off x="8161690" y="1333558"/>
            <a:ext cx="153396" cy="351064"/>
            <a:chOff x="8161690" y="1509008"/>
            <a:chExt cx="153396" cy="351064"/>
          </a:xfrm>
        </p:grpSpPr>
        <p:sp>
          <p:nvSpPr>
            <p:cNvPr id="10998" name="Google Shape;10998;p67"/>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7"/>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7"/>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7"/>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7"/>
          <p:cNvGrpSpPr/>
          <p:nvPr/>
        </p:nvGrpSpPr>
        <p:grpSpPr>
          <a:xfrm>
            <a:off x="6746940" y="1333431"/>
            <a:ext cx="213221" cy="352304"/>
            <a:chOff x="6746940" y="1508881"/>
            <a:chExt cx="213221" cy="352304"/>
          </a:xfrm>
        </p:grpSpPr>
        <p:sp>
          <p:nvSpPr>
            <p:cNvPr id="11003" name="Google Shape;11003;p67"/>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7"/>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7"/>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7"/>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7"/>
          <p:cNvGrpSpPr/>
          <p:nvPr/>
        </p:nvGrpSpPr>
        <p:grpSpPr>
          <a:xfrm>
            <a:off x="5770336" y="1832165"/>
            <a:ext cx="350682" cy="292097"/>
            <a:chOff x="5770336" y="2007615"/>
            <a:chExt cx="350682" cy="292097"/>
          </a:xfrm>
        </p:grpSpPr>
        <p:sp>
          <p:nvSpPr>
            <p:cNvPr id="11008" name="Google Shape;11008;p67"/>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7"/>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7"/>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7"/>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7"/>
          <p:cNvGrpSpPr/>
          <p:nvPr/>
        </p:nvGrpSpPr>
        <p:grpSpPr>
          <a:xfrm>
            <a:off x="5326878" y="1804908"/>
            <a:ext cx="350332" cy="346229"/>
            <a:chOff x="5326878" y="1980358"/>
            <a:chExt cx="350332" cy="346229"/>
          </a:xfrm>
        </p:grpSpPr>
        <p:sp>
          <p:nvSpPr>
            <p:cNvPr id="11013" name="Google Shape;11013;p67"/>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7"/>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7"/>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7"/>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7" name="Google Shape;11017;p67"/>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8" name="Google Shape;11018;p67"/>
          <p:cNvGrpSpPr/>
          <p:nvPr/>
        </p:nvGrpSpPr>
        <p:grpSpPr>
          <a:xfrm>
            <a:off x="4883835" y="1817121"/>
            <a:ext cx="350300" cy="323043"/>
            <a:chOff x="4883835" y="1992571"/>
            <a:chExt cx="350300" cy="323043"/>
          </a:xfrm>
        </p:grpSpPr>
        <p:sp>
          <p:nvSpPr>
            <p:cNvPr id="11019" name="Google Shape;11019;p67"/>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7"/>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7"/>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7"/>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7"/>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7"/>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67"/>
          <p:cNvGrpSpPr/>
          <p:nvPr/>
        </p:nvGrpSpPr>
        <p:grpSpPr>
          <a:xfrm>
            <a:off x="7548967" y="1803477"/>
            <a:ext cx="333285" cy="349950"/>
            <a:chOff x="7548967" y="1978927"/>
            <a:chExt cx="333285" cy="349950"/>
          </a:xfrm>
        </p:grpSpPr>
        <p:sp>
          <p:nvSpPr>
            <p:cNvPr id="11026" name="Google Shape;11026;p67"/>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7"/>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7"/>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7"/>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7"/>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7"/>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7"/>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67"/>
          <p:cNvGrpSpPr/>
          <p:nvPr/>
        </p:nvGrpSpPr>
        <p:grpSpPr>
          <a:xfrm>
            <a:off x="6214142" y="1803477"/>
            <a:ext cx="346515" cy="350300"/>
            <a:chOff x="6214142" y="1978927"/>
            <a:chExt cx="346515" cy="350300"/>
          </a:xfrm>
        </p:grpSpPr>
        <p:sp>
          <p:nvSpPr>
            <p:cNvPr id="11034" name="Google Shape;11034;p67"/>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7"/>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67"/>
          <p:cNvGrpSpPr/>
          <p:nvPr/>
        </p:nvGrpSpPr>
        <p:grpSpPr>
          <a:xfrm>
            <a:off x="7105923" y="1803095"/>
            <a:ext cx="333285" cy="350682"/>
            <a:chOff x="7105923" y="1978545"/>
            <a:chExt cx="333285" cy="350682"/>
          </a:xfrm>
        </p:grpSpPr>
        <p:sp>
          <p:nvSpPr>
            <p:cNvPr id="11037" name="Google Shape;11037;p67"/>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7"/>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7"/>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7"/>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7"/>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7"/>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7"/>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4" name="Google Shape;11044;p67"/>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7"/>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6" name="Google Shape;11046;p67"/>
          <p:cNvGrpSpPr/>
          <p:nvPr/>
        </p:nvGrpSpPr>
        <p:grpSpPr>
          <a:xfrm>
            <a:off x="3616406" y="2246902"/>
            <a:ext cx="203393" cy="351827"/>
            <a:chOff x="3616406" y="2422352"/>
            <a:chExt cx="203393" cy="351827"/>
          </a:xfrm>
        </p:grpSpPr>
        <p:sp>
          <p:nvSpPr>
            <p:cNvPr id="11047" name="Google Shape;11047;p67"/>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7"/>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67"/>
          <p:cNvGrpSpPr/>
          <p:nvPr/>
        </p:nvGrpSpPr>
        <p:grpSpPr>
          <a:xfrm>
            <a:off x="878187" y="2246520"/>
            <a:ext cx="272696" cy="351827"/>
            <a:chOff x="913012" y="2421970"/>
            <a:chExt cx="272696" cy="351827"/>
          </a:xfrm>
        </p:grpSpPr>
        <p:sp>
          <p:nvSpPr>
            <p:cNvPr id="11050" name="Google Shape;11050;p67"/>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7"/>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7"/>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7"/>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67"/>
          <p:cNvGrpSpPr/>
          <p:nvPr/>
        </p:nvGrpSpPr>
        <p:grpSpPr>
          <a:xfrm>
            <a:off x="2274743" y="2246902"/>
            <a:ext cx="255649" cy="351445"/>
            <a:chOff x="2274743" y="2422352"/>
            <a:chExt cx="255649" cy="351445"/>
          </a:xfrm>
        </p:grpSpPr>
        <p:sp>
          <p:nvSpPr>
            <p:cNvPr id="11055" name="Google Shape;11055;p67"/>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7"/>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7"/>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67"/>
          <p:cNvGrpSpPr/>
          <p:nvPr/>
        </p:nvGrpSpPr>
        <p:grpSpPr>
          <a:xfrm>
            <a:off x="2708723" y="2245789"/>
            <a:ext cx="246552" cy="352558"/>
            <a:chOff x="2708723" y="2421239"/>
            <a:chExt cx="246552" cy="352558"/>
          </a:xfrm>
        </p:grpSpPr>
        <p:sp>
          <p:nvSpPr>
            <p:cNvPr id="11059" name="Google Shape;11059;p67"/>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7"/>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67"/>
          <p:cNvGrpSpPr/>
          <p:nvPr/>
        </p:nvGrpSpPr>
        <p:grpSpPr>
          <a:xfrm>
            <a:off x="1835485" y="2246902"/>
            <a:ext cx="259433" cy="350714"/>
            <a:chOff x="1835485" y="2422352"/>
            <a:chExt cx="259433" cy="350714"/>
          </a:xfrm>
        </p:grpSpPr>
        <p:sp>
          <p:nvSpPr>
            <p:cNvPr id="11062" name="Google Shape;11062;p67"/>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7"/>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7"/>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7"/>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7"/>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7"/>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7"/>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67"/>
          <p:cNvGrpSpPr/>
          <p:nvPr/>
        </p:nvGrpSpPr>
        <p:grpSpPr>
          <a:xfrm>
            <a:off x="3150240" y="2246902"/>
            <a:ext cx="212489" cy="351445"/>
            <a:chOff x="3150240" y="2422352"/>
            <a:chExt cx="212489" cy="351445"/>
          </a:xfrm>
        </p:grpSpPr>
        <p:sp>
          <p:nvSpPr>
            <p:cNvPr id="11070" name="Google Shape;11070;p67"/>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7"/>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67"/>
          <p:cNvGrpSpPr/>
          <p:nvPr/>
        </p:nvGrpSpPr>
        <p:grpSpPr>
          <a:xfrm>
            <a:off x="1367060" y="2246679"/>
            <a:ext cx="269261" cy="352050"/>
            <a:chOff x="1367060" y="2422129"/>
            <a:chExt cx="269261" cy="352050"/>
          </a:xfrm>
        </p:grpSpPr>
        <p:sp>
          <p:nvSpPr>
            <p:cNvPr id="11073" name="Google Shape;11073;p6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7" name="Google Shape;11087;p67"/>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8" name="Google Shape;11088;p67"/>
          <p:cNvGrpSpPr/>
          <p:nvPr/>
        </p:nvGrpSpPr>
        <p:grpSpPr>
          <a:xfrm>
            <a:off x="4882690" y="2249955"/>
            <a:ext cx="274573" cy="350682"/>
            <a:chOff x="4882690" y="2425405"/>
            <a:chExt cx="274573" cy="350682"/>
          </a:xfrm>
        </p:grpSpPr>
        <p:sp>
          <p:nvSpPr>
            <p:cNvPr id="11089" name="Google Shape;11089;p67"/>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7"/>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67"/>
          <p:cNvGrpSpPr/>
          <p:nvPr/>
        </p:nvGrpSpPr>
        <p:grpSpPr>
          <a:xfrm>
            <a:off x="6627639" y="2268434"/>
            <a:ext cx="355993" cy="313247"/>
            <a:chOff x="6627639" y="2443884"/>
            <a:chExt cx="355993" cy="313247"/>
          </a:xfrm>
        </p:grpSpPr>
        <p:sp>
          <p:nvSpPr>
            <p:cNvPr id="11092" name="Google Shape;11092;p67"/>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7"/>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7"/>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67"/>
          <p:cNvGrpSpPr/>
          <p:nvPr/>
        </p:nvGrpSpPr>
        <p:grpSpPr>
          <a:xfrm>
            <a:off x="6183451" y="2286690"/>
            <a:ext cx="351445" cy="277976"/>
            <a:chOff x="6183451" y="2462140"/>
            <a:chExt cx="351445" cy="277976"/>
          </a:xfrm>
        </p:grpSpPr>
        <p:sp>
          <p:nvSpPr>
            <p:cNvPr id="11096" name="Google Shape;11096;p67"/>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7"/>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7"/>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7"/>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7"/>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7"/>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7"/>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67"/>
          <p:cNvGrpSpPr/>
          <p:nvPr/>
        </p:nvGrpSpPr>
        <p:grpSpPr>
          <a:xfrm>
            <a:off x="5735477" y="2254408"/>
            <a:ext cx="353354" cy="341299"/>
            <a:chOff x="5735477" y="2429858"/>
            <a:chExt cx="353354" cy="341299"/>
          </a:xfrm>
        </p:grpSpPr>
        <p:sp>
          <p:nvSpPr>
            <p:cNvPr id="11104" name="Google Shape;11104;p67"/>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7"/>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7"/>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7"/>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7"/>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7"/>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67"/>
          <p:cNvGrpSpPr/>
          <p:nvPr/>
        </p:nvGrpSpPr>
        <p:grpSpPr>
          <a:xfrm>
            <a:off x="5243735" y="2271523"/>
            <a:ext cx="405255" cy="275499"/>
            <a:chOff x="5283337" y="2478774"/>
            <a:chExt cx="358633" cy="243913"/>
          </a:xfrm>
        </p:grpSpPr>
        <p:sp>
          <p:nvSpPr>
            <p:cNvPr id="11111" name="Google Shape;11111;p67"/>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7"/>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7"/>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7"/>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7"/>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7"/>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7"/>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7"/>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7"/>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7"/>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7"/>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7"/>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7"/>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7"/>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7"/>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7"/>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7"/>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67"/>
          <p:cNvGrpSpPr/>
          <p:nvPr/>
        </p:nvGrpSpPr>
        <p:grpSpPr>
          <a:xfrm>
            <a:off x="7964753" y="2295373"/>
            <a:ext cx="362068" cy="258670"/>
            <a:chOff x="7964753" y="2470823"/>
            <a:chExt cx="362068" cy="258670"/>
          </a:xfrm>
        </p:grpSpPr>
        <p:sp>
          <p:nvSpPr>
            <p:cNvPr id="11129" name="Google Shape;11129;p67"/>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7"/>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7"/>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7"/>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7"/>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7"/>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7"/>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7"/>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7"/>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67"/>
          <p:cNvGrpSpPr/>
          <p:nvPr/>
        </p:nvGrpSpPr>
        <p:grpSpPr>
          <a:xfrm>
            <a:off x="7524349" y="2280997"/>
            <a:ext cx="350332" cy="288948"/>
            <a:chOff x="7524349" y="2456447"/>
            <a:chExt cx="350332" cy="288948"/>
          </a:xfrm>
        </p:grpSpPr>
        <p:sp>
          <p:nvSpPr>
            <p:cNvPr id="11139" name="Google Shape;11139;p67"/>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7"/>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7"/>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7"/>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7"/>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67"/>
          <p:cNvGrpSpPr/>
          <p:nvPr/>
        </p:nvGrpSpPr>
        <p:grpSpPr>
          <a:xfrm>
            <a:off x="3972749" y="2719143"/>
            <a:ext cx="355230" cy="356725"/>
            <a:chOff x="3972749" y="2894211"/>
            <a:chExt cx="355230" cy="356725"/>
          </a:xfrm>
        </p:grpSpPr>
        <p:sp>
          <p:nvSpPr>
            <p:cNvPr id="11145" name="Google Shape;11145;p67"/>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7"/>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7"/>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7"/>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7"/>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67"/>
          <p:cNvGrpSpPr/>
          <p:nvPr/>
        </p:nvGrpSpPr>
        <p:grpSpPr>
          <a:xfrm>
            <a:off x="3527797" y="2743553"/>
            <a:ext cx="355993" cy="307904"/>
            <a:chOff x="3527797" y="2918796"/>
            <a:chExt cx="355993" cy="307904"/>
          </a:xfrm>
        </p:grpSpPr>
        <p:sp>
          <p:nvSpPr>
            <p:cNvPr id="11151" name="Google Shape;11151;p67"/>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7"/>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7"/>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7"/>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7"/>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7"/>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7"/>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7"/>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7"/>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7"/>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67"/>
          <p:cNvGrpSpPr/>
          <p:nvPr/>
        </p:nvGrpSpPr>
        <p:grpSpPr>
          <a:xfrm>
            <a:off x="3082845" y="2746336"/>
            <a:ext cx="356375" cy="302338"/>
            <a:chOff x="3082845" y="2920959"/>
            <a:chExt cx="356375" cy="302338"/>
          </a:xfrm>
        </p:grpSpPr>
        <p:sp>
          <p:nvSpPr>
            <p:cNvPr id="11162" name="Google Shape;11162;p67"/>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7"/>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67"/>
          <p:cNvGrpSpPr/>
          <p:nvPr/>
        </p:nvGrpSpPr>
        <p:grpSpPr>
          <a:xfrm>
            <a:off x="2639038" y="2719699"/>
            <a:ext cx="355612" cy="355612"/>
            <a:chOff x="2639038" y="2894942"/>
            <a:chExt cx="355612" cy="355612"/>
          </a:xfrm>
        </p:grpSpPr>
        <p:sp>
          <p:nvSpPr>
            <p:cNvPr id="11165" name="Google Shape;11165;p67"/>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7"/>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67"/>
          <p:cNvGrpSpPr/>
          <p:nvPr/>
        </p:nvGrpSpPr>
        <p:grpSpPr>
          <a:xfrm>
            <a:off x="2194468" y="2763622"/>
            <a:ext cx="355993" cy="267766"/>
            <a:chOff x="2194468" y="2938865"/>
            <a:chExt cx="355993" cy="267766"/>
          </a:xfrm>
        </p:grpSpPr>
        <p:sp>
          <p:nvSpPr>
            <p:cNvPr id="11168" name="Google Shape;11168;p67"/>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7"/>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7"/>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7"/>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7"/>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7"/>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7"/>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7"/>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7"/>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7"/>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7"/>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7"/>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7"/>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7"/>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7"/>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7"/>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7"/>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7"/>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7"/>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7"/>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67"/>
          <p:cNvGrpSpPr/>
          <p:nvPr/>
        </p:nvGrpSpPr>
        <p:grpSpPr>
          <a:xfrm>
            <a:off x="1749897" y="2719699"/>
            <a:ext cx="355993" cy="355612"/>
            <a:chOff x="1749897" y="2894561"/>
            <a:chExt cx="355993" cy="355612"/>
          </a:xfrm>
        </p:grpSpPr>
        <p:sp>
          <p:nvSpPr>
            <p:cNvPr id="11189" name="Google Shape;11189;p67"/>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7"/>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7"/>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7"/>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7"/>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7"/>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7"/>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7"/>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7"/>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7"/>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7"/>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7"/>
          <p:cNvGrpSpPr/>
          <p:nvPr/>
        </p:nvGrpSpPr>
        <p:grpSpPr>
          <a:xfrm>
            <a:off x="1305327" y="2718761"/>
            <a:ext cx="357520" cy="357488"/>
            <a:chOff x="1305327" y="2894211"/>
            <a:chExt cx="357520" cy="357488"/>
          </a:xfrm>
        </p:grpSpPr>
        <p:sp>
          <p:nvSpPr>
            <p:cNvPr id="11201" name="Google Shape;11201;p67"/>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7"/>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7"/>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7"/>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7"/>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7"/>
          <p:cNvGrpSpPr/>
          <p:nvPr/>
        </p:nvGrpSpPr>
        <p:grpSpPr>
          <a:xfrm>
            <a:off x="853950" y="2720860"/>
            <a:ext cx="364104" cy="353290"/>
            <a:chOff x="853950" y="2894720"/>
            <a:chExt cx="364104" cy="353290"/>
          </a:xfrm>
        </p:grpSpPr>
        <p:sp>
          <p:nvSpPr>
            <p:cNvPr id="11207" name="Google Shape;11207;p67"/>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7"/>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7"/>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7"/>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7"/>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7"/>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7"/>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67"/>
          <p:cNvGrpSpPr/>
          <p:nvPr/>
        </p:nvGrpSpPr>
        <p:grpSpPr>
          <a:xfrm>
            <a:off x="7066548" y="2737144"/>
            <a:ext cx="352209" cy="334938"/>
            <a:chOff x="7066548" y="2912594"/>
            <a:chExt cx="352209" cy="334938"/>
          </a:xfrm>
        </p:grpSpPr>
        <p:sp>
          <p:nvSpPr>
            <p:cNvPr id="11215" name="Google Shape;11215;p67"/>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7"/>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7"/>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7"/>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7"/>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7"/>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1" name="Google Shape;11221;p67"/>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7"/>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3" name="Google Shape;11223;p67"/>
          <p:cNvGrpSpPr/>
          <p:nvPr/>
        </p:nvGrpSpPr>
        <p:grpSpPr>
          <a:xfrm>
            <a:off x="7541397" y="2729352"/>
            <a:ext cx="318495" cy="352209"/>
            <a:chOff x="7541397" y="2904802"/>
            <a:chExt cx="318495" cy="352209"/>
          </a:xfrm>
        </p:grpSpPr>
        <p:sp>
          <p:nvSpPr>
            <p:cNvPr id="11224" name="Google Shape;11224;p67"/>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7"/>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67"/>
          <p:cNvGrpSpPr/>
          <p:nvPr/>
        </p:nvGrpSpPr>
        <p:grpSpPr>
          <a:xfrm>
            <a:off x="8003015" y="2728589"/>
            <a:ext cx="306759" cy="351445"/>
            <a:chOff x="8003015" y="2904039"/>
            <a:chExt cx="306759" cy="351445"/>
          </a:xfrm>
        </p:grpSpPr>
        <p:sp>
          <p:nvSpPr>
            <p:cNvPr id="11227" name="Google Shape;11227;p67"/>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7"/>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7"/>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7"/>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7"/>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7"/>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67"/>
          <p:cNvGrpSpPr/>
          <p:nvPr/>
        </p:nvGrpSpPr>
        <p:grpSpPr>
          <a:xfrm>
            <a:off x="5687770" y="2710046"/>
            <a:ext cx="369638" cy="369606"/>
            <a:chOff x="5687770" y="2885496"/>
            <a:chExt cx="369638" cy="369606"/>
          </a:xfrm>
        </p:grpSpPr>
        <p:sp>
          <p:nvSpPr>
            <p:cNvPr id="11234" name="Google Shape;11234;p67"/>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7"/>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7"/>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7"/>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7"/>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7"/>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7"/>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7"/>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7"/>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7"/>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67"/>
          <p:cNvGrpSpPr/>
          <p:nvPr/>
        </p:nvGrpSpPr>
        <p:grpSpPr>
          <a:xfrm>
            <a:off x="4881958" y="2729352"/>
            <a:ext cx="156417" cy="349537"/>
            <a:chOff x="4881958" y="2904802"/>
            <a:chExt cx="156417" cy="349537"/>
          </a:xfrm>
        </p:grpSpPr>
        <p:sp>
          <p:nvSpPr>
            <p:cNvPr id="11245" name="Google Shape;11245;p67"/>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7"/>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7"/>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7"/>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7"/>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7"/>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7"/>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2" name="Google Shape;11252;p67"/>
          <p:cNvGrpSpPr/>
          <p:nvPr/>
        </p:nvGrpSpPr>
        <p:grpSpPr>
          <a:xfrm>
            <a:off x="5230318" y="2711064"/>
            <a:ext cx="371133" cy="367443"/>
            <a:chOff x="5230318" y="2886514"/>
            <a:chExt cx="371133" cy="367443"/>
          </a:xfrm>
        </p:grpSpPr>
        <p:sp>
          <p:nvSpPr>
            <p:cNvPr id="11253" name="Google Shape;11253;p67"/>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7"/>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7"/>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7"/>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7"/>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7"/>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7"/>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7"/>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7"/>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67"/>
          <p:cNvGrpSpPr/>
          <p:nvPr/>
        </p:nvGrpSpPr>
        <p:grpSpPr>
          <a:xfrm>
            <a:off x="5748358" y="3259128"/>
            <a:ext cx="352590" cy="182561"/>
            <a:chOff x="5748358" y="3434578"/>
            <a:chExt cx="352590" cy="182561"/>
          </a:xfrm>
        </p:grpSpPr>
        <p:sp>
          <p:nvSpPr>
            <p:cNvPr id="11263" name="Google Shape;11263;p67"/>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7"/>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7"/>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7"/>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7"/>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7"/>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67"/>
          <p:cNvGrpSpPr/>
          <p:nvPr/>
        </p:nvGrpSpPr>
        <p:grpSpPr>
          <a:xfrm>
            <a:off x="862283" y="4099321"/>
            <a:ext cx="341204" cy="359301"/>
            <a:chOff x="862283" y="4274771"/>
            <a:chExt cx="341204" cy="359301"/>
          </a:xfrm>
        </p:grpSpPr>
        <p:sp>
          <p:nvSpPr>
            <p:cNvPr id="11270" name="Google Shape;11270;p6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7"/>
          <p:cNvGrpSpPr/>
          <p:nvPr/>
        </p:nvGrpSpPr>
        <p:grpSpPr>
          <a:xfrm>
            <a:off x="1396957" y="4111915"/>
            <a:ext cx="301861" cy="332871"/>
            <a:chOff x="1396957" y="4287365"/>
            <a:chExt cx="301861" cy="332871"/>
          </a:xfrm>
        </p:grpSpPr>
        <p:sp>
          <p:nvSpPr>
            <p:cNvPr id="11274" name="Google Shape;11274;p67"/>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7"/>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7"/>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7"/>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7"/>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7"/>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7"/>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7"/>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7"/>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7"/>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7"/>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7"/>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7"/>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7"/>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7"/>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9" name="Google Shape;11289;p67"/>
          <p:cNvGrpSpPr/>
          <p:nvPr/>
        </p:nvGrpSpPr>
        <p:grpSpPr>
          <a:xfrm>
            <a:off x="1865381" y="4102056"/>
            <a:ext cx="396131" cy="355612"/>
            <a:chOff x="1865381" y="4277506"/>
            <a:chExt cx="396131" cy="355612"/>
          </a:xfrm>
        </p:grpSpPr>
        <p:sp>
          <p:nvSpPr>
            <p:cNvPr id="11290" name="Google Shape;11290;p67"/>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7"/>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7"/>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7"/>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7"/>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7"/>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67"/>
          <p:cNvGrpSpPr/>
          <p:nvPr/>
        </p:nvGrpSpPr>
        <p:grpSpPr>
          <a:xfrm>
            <a:off x="2411823" y="4128549"/>
            <a:ext cx="334398" cy="299953"/>
            <a:chOff x="2411823" y="4303999"/>
            <a:chExt cx="334398" cy="299953"/>
          </a:xfrm>
        </p:grpSpPr>
        <p:sp>
          <p:nvSpPr>
            <p:cNvPr id="11297" name="Google Shape;11297;p67"/>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7"/>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7"/>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7"/>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7"/>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7"/>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7"/>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67"/>
          <p:cNvGrpSpPr/>
          <p:nvPr/>
        </p:nvGrpSpPr>
        <p:grpSpPr>
          <a:xfrm>
            <a:off x="2903337" y="4103582"/>
            <a:ext cx="382519" cy="350682"/>
            <a:chOff x="2903337" y="4279032"/>
            <a:chExt cx="382519" cy="350682"/>
          </a:xfrm>
        </p:grpSpPr>
        <p:sp>
          <p:nvSpPr>
            <p:cNvPr id="11305" name="Google Shape;11305;p67"/>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7"/>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7"/>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7"/>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7"/>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7"/>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7"/>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7"/>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7"/>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7"/>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7"/>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7"/>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7"/>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7"/>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7"/>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67"/>
          <p:cNvGrpSpPr/>
          <p:nvPr/>
        </p:nvGrpSpPr>
        <p:grpSpPr>
          <a:xfrm>
            <a:off x="3933342" y="4140317"/>
            <a:ext cx="383632" cy="276449"/>
            <a:chOff x="3933342" y="4315767"/>
            <a:chExt cx="383632" cy="276449"/>
          </a:xfrm>
        </p:grpSpPr>
        <p:sp>
          <p:nvSpPr>
            <p:cNvPr id="11321" name="Google Shape;11321;p67"/>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7"/>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7"/>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7"/>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7"/>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7"/>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67"/>
          <p:cNvGrpSpPr/>
          <p:nvPr/>
        </p:nvGrpSpPr>
        <p:grpSpPr>
          <a:xfrm>
            <a:off x="3441065" y="4127055"/>
            <a:ext cx="337069" cy="302593"/>
            <a:chOff x="3441065" y="4302505"/>
            <a:chExt cx="337069" cy="302593"/>
          </a:xfrm>
        </p:grpSpPr>
        <p:sp>
          <p:nvSpPr>
            <p:cNvPr id="11328" name="Google Shape;11328;p6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67"/>
          <p:cNvGrpSpPr/>
          <p:nvPr/>
        </p:nvGrpSpPr>
        <p:grpSpPr>
          <a:xfrm>
            <a:off x="3532345" y="3187185"/>
            <a:ext cx="339328" cy="336274"/>
            <a:chOff x="3532345" y="3362635"/>
            <a:chExt cx="339328" cy="336274"/>
          </a:xfrm>
        </p:grpSpPr>
        <p:sp>
          <p:nvSpPr>
            <p:cNvPr id="11342" name="Google Shape;11342;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7"/>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7"/>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7"/>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7" name="Google Shape;11347;p67"/>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8" name="Google Shape;11348;p67"/>
          <p:cNvGrpSpPr/>
          <p:nvPr/>
        </p:nvGrpSpPr>
        <p:grpSpPr>
          <a:xfrm>
            <a:off x="1883955" y="3633250"/>
            <a:ext cx="162873" cy="351445"/>
            <a:chOff x="1883955" y="3808700"/>
            <a:chExt cx="162873" cy="351445"/>
          </a:xfrm>
        </p:grpSpPr>
        <p:sp>
          <p:nvSpPr>
            <p:cNvPr id="11349" name="Google Shape;11349;p67"/>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7"/>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7"/>
          <p:cNvGrpSpPr/>
          <p:nvPr/>
        </p:nvGrpSpPr>
        <p:grpSpPr>
          <a:xfrm>
            <a:off x="939156" y="3633759"/>
            <a:ext cx="192007" cy="351318"/>
            <a:chOff x="939156" y="3809209"/>
            <a:chExt cx="192007" cy="351318"/>
          </a:xfrm>
        </p:grpSpPr>
        <p:sp>
          <p:nvSpPr>
            <p:cNvPr id="11352" name="Google Shape;11352;p67"/>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7"/>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67"/>
          <p:cNvGrpSpPr/>
          <p:nvPr/>
        </p:nvGrpSpPr>
        <p:grpSpPr>
          <a:xfrm>
            <a:off x="2306167" y="3634395"/>
            <a:ext cx="193915" cy="349155"/>
            <a:chOff x="2306167" y="3809845"/>
            <a:chExt cx="193915" cy="349155"/>
          </a:xfrm>
        </p:grpSpPr>
        <p:sp>
          <p:nvSpPr>
            <p:cNvPr id="11355" name="Google Shape;11355;p67"/>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7"/>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7"/>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7"/>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7"/>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7"/>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7"/>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67"/>
          <p:cNvGrpSpPr/>
          <p:nvPr/>
        </p:nvGrpSpPr>
        <p:grpSpPr>
          <a:xfrm>
            <a:off x="1323901" y="3631723"/>
            <a:ext cx="356343" cy="356757"/>
            <a:chOff x="1323901" y="3807173"/>
            <a:chExt cx="356343" cy="356757"/>
          </a:xfrm>
        </p:grpSpPr>
        <p:sp>
          <p:nvSpPr>
            <p:cNvPr id="11363" name="Google Shape;11363;p67"/>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7"/>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7"/>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7"/>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7"/>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7"/>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7"/>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7"/>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7"/>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7"/>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7"/>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7"/>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7"/>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7"/>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7"/>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7"/>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7"/>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7"/>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7"/>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7"/>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7"/>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7"/>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7"/>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7"/>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7" name="Google Shape;11387;p67"/>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8" name="Google Shape;11388;p67"/>
          <p:cNvGrpSpPr/>
          <p:nvPr/>
        </p:nvGrpSpPr>
        <p:grpSpPr>
          <a:xfrm>
            <a:off x="859262" y="3178470"/>
            <a:ext cx="306759" cy="351445"/>
            <a:chOff x="859262" y="3353920"/>
            <a:chExt cx="306759" cy="351445"/>
          </a:xfrm>
        </p:grpSpPr>
        <p:sp>
          <p:nvSpPr>
            <p:cNvPr id="11389" name="Google Shape;11389;p67"/>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7"/>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7"/>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7"/>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7"/>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4" name="Google Shape;11394;p67"/>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5" name="Google Shape;11395;p67"/>
          <p:cNvGrpSpPr/>
          <p:nvPr/>
        </p:nvGrpSpPr>
        <p:grpSpPr>
          <a:xfrm>
            <a:off x="3967437" y="3661652"/>
            <a:ext cx="364708" cy="295405"/>
            <a:chOff x="3967437" y="3837102"/>
            <a:chExt cx="364708" cy="295405"/>
          </a:xfrm>
        </p:grpSpPr>
        <p:sp>
          <p:nvSpPr>
            <p:cNvPr id="11396" name="Google Shape;11396;p67"/>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7"/>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7"/>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7"/>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7"/>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1" name="Google Shape;11401;p67"/>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7"/>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7"/>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4" name="Google Shape;11404;p67"/>
          <p:cNvGrpSpPr/>
          <p:nvPr/>
        </p:nvGrpSpPr>
        <p:grpSpPr>
          <a:xfrm>
            <a:off x="5811827" y="3631001"/>
            <a:ext cx="283743" cy="308444"/>
            <a:chOff x="5964227" y="3858701"/>
            <a:chExt cx="283743" cy="308444"/>
          </a:xfrm>
        </p:grpSpPr>
        <p:sp>
          <p:nvSpPr>
            <p:cNvPr id="11405" name="Google Shape;11405;p67"/>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7"/>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7"/>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7"/>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7"/>
          <p:cNvGrpSpPr/>
          <p:nvPr/>
        </p:nvGrpSpPr>
        <p:grpSpPr>
          <a:xfrm>
            <a:off x="6243508" y="3697623"/>
            <a:ext cx="320372" cy="213602"/>
            <a:chOff x="6395908" y="3873073"/>
            <a:chExt cx="320372" cy="213602"/>
          </a:xfrm>
        </p:grpSpPr>
        <p:sp>
          <p:nvSpPr>
            <p:cNvPr id="11410" name="Google Shape;11410;p67"/>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7"/>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7"/>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7"/>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7"/>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7"/>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7"/>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7"/>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7"/>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7"/>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67"/>
          <p:cNvGrpSpPr/>
          <p:nvPr/>
        </p:nvGrpSpPr>
        <p:grpSpPr>
          <a:xfrm>
            <a:off x="7262890" y="3627366"/>
            <a:ext cx="357138" cy="352018"/>
            <a:chOff x="7415290" y="3802816"/>
            <a:chExt cx="357138" cy="352018"/>
          </a:xfrm>
        </p:grpSpPr>
        <p:sp>
          <p:nvSpPr>
            <p:cNvPr id="11421" name="Google Shape;11421;p67"/>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7"/>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7"/>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7"/>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7"/>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7"/>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7"/>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7"/>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9" name="Google Shape;11429;p67"/>
          <p:cNvGrpSpPr/>
          <p:nvPr/>
        </p:nvGrpSpPr>
        <p:grpSpPr>
          <a:xfrm>
            <a:off x="6737312" y="3657963"/>
            <a:ext cx="355230" cy="293401"/>
            <a:chOff x="6889712" y="3833413"/>
            <a:chExt cx="355230" cy="293401"/>
          </a:xfrm>
        </p:grpSpPr>
        <p:sp>
          <p:nvSpPr>
            <p:cNvPr id="11430" name="Google Shape;11430;p67"/>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7"/>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7"/>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7"/>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7"/>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7"/>
          <p:cNvGrpSpPr/>
          <p:nvPr/>
        </p:nvGrpSpPr>
        <p:grpSpPr>
          <a:xfrm>
            <a:off x="7707152" y="3660420"/>
            <a:ext cx="282318" cy="337168"/>
            <a:chOff x="1635875" y="237775"/>
            <a:chExt cx="4370250" cy="5219325"/>
          </a:xfrm>
        </p:grpSpPr>
        <p:sp>
          <p:nvSpPr>
            <p:cNvPr id="11436" name="Google Shape;11436;p67"/>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7"/>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67"/>
          <p:cNvGrpSpPr/>
          <p:nvPr/>
        </p:nvGrpSpPr>
        <p:grpSpPr>
          <a:xfrm>
            <a:off x="3103963" y="3185690"/>
            <a:ext cx="297886" cy="337578"/>
            <a:chOff x="3103963" y="3361140"/>
            <a:chExt cx="297886" cy="337578"/>
          </a:xfrm>
        </p:grpSpPr>
        <p:sp>
          <p:nvSpPr>
            <p:cNvPr id="11439" name="Google Shape;11439;p67"/>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7"/>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7"/>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7"/>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7"/>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7"/>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7"/>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7"/>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7"/>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7"/>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7"/>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7"/>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7"/>
          <p:cNvGrpSpPr/>
          <p:nvPr/>
        </p:nvGrpSpPr>
        <p:grpSpPr>
          <a:xfrm>
            <a:off x="2667821" y="3185658"/>
            <a:ext cx="273046" cy="337801"/>
            <a:chOff x="2667821" y="3361108"/>
            <a:chExt cx="273046" cy="337801"/>
          </a:xfrm>
        </p:grpSpPr>
        <p:sp>
          <p:nvSpPr>
            <p:cNvPr id="11464" name="Google Shape;11464;p67"/>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7"/>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7"/>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7"/>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7"/>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7"/>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7"/>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7"/>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7"/>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7"/>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7"/>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7"/>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7"/>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7"/>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7"/>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7"/>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7"/>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7"/>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7"/>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67"/>
          <p:cNvGrpSpPr/>
          <p:nvPr/>
        </p:nvGrpSpPr>
        <p:grpSpPr>
          <a:xfrm>
            <a:off x="2212469" y="3184863"/>
            <a:ext cx="282715" cy="338660"/>
            <a:chOff x="2212469" y="3360313"/>
            <a:chExt cx="282715" cy="338660"/>
          </a:xfrm>
        </p:grpSpPr>
        <p:sp>
          <p:nvSpPr>
            <p:cNvPr id="11484" name="Google Shape;11484;p67"/>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7"/>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7"/>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67"/>
          <p:cNvGrpSpPr/>
          <p:nvPr/>
        </p:nvGrpSpPr>
        <p:grpSpPr>
          <a:xfrm>
            <a:off x="1768821" y="3185658"/>
            <a:ext cx="278739" cy="339073"/>
            <a:chOff x="1768821" y="3361108"/>
            <a:chExt cx="278739" cy="339073"/>
          </a:xfrm>
        </p:grpSpPr>
        <p:sp>
          <p:nvSpPr>
            <p:cNvPr id="11488" name="Google Shape;11488;p67"/>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7"/>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7"/>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7"/>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7"/>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7"/>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7"/>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7"/>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7"/>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7"/>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7"/>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67"/>
          <p:cNvGrpSpPr/>
          <p:nvPr/>
        </p:nvGrpSpPr>
        <p:grpSpPr>
          <a:xfrm>
            <a:off x="5337883" y="3161423"/>
            <a:ext cx="307141" cy="376826"/>
            <a:chOff x="5337883" y="3336873"/>
            <a:chExt cx="307141" cy="376826"/>
          </a:xfrm>
        </p:grpSpPr>
        <p:sp>
          <p:nvSpPr>
            <p:cNvPr id="11500" name="Google Shape;11500;p67"/>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7"/>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67"/>
          <p:cNvGrpSpPr/>
          <p:nvPr/>
        </p:nvGrpSpPr>
        <p:grpSpPr>
          <a:xfrm>
            <a:off x="4883835" y="3161805"/>
            <a:ext cx="323425" cy="377557"/>
            <a:chOff x="4883835" y="3337255"/>
            <a:chExt cx="323425" cy="377557"/>
          </a:xfrm>
        </p:grpSpPr>
        <p:sp>
          <p:nvSpPr>
            <p:cNvPr id="11503" name="Google Shape;11503;p67"/>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7"/>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7"/>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67"/>
          <p:cNvGrpSpPr/>
          <p:nvPr/>
        </p:nvGrpSpPr>
        <p:grpSpPr>
          <a:xfrm>
            <a:off x="6193310" y="3231839"/>
            <a:ext cx="352590" cy="237488"/>
            <a:chOff x="6193310" y="3407289"/>
            <a:chExt cx="352590" cy="237488"/>
          </a:xfrm>
        </p:grpSpPr>
        <p:sp>
          <p:nvSpPr>
            <p:cNvPr id="11507" name="Google Shape;11507;p67"/>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7"/>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7"/>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7"/>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7"/>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67"/>
          <p:cNvGrpSpPr/>
          <p:nvPr/>
        </p:nvGrpSpPr>
        <p:grpSpPr>
          <a:xfrm>
            <a:off x="6637117" y="3222393"/>
            <a:ext cx="353735" cy="254504"/>
            <a:chOff x="6637117" y="3397843"/>
            <a:chExt cx="353735" cy="254504"/>
          </a:xfrm>
        </p:grpSpPr>
        <p:sp>
          <p:nvSpPr>
            <p:cNvPr id="11513" name="Google Shape;11513;p67"/>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7"/>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7"/>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7"/>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7"/>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7"/>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67"/>
          <p:cNvGrpSpPr/>
          <p:nvPr/>
        </p:nvGrpSpPr>
        <p:grpSpPr>
          <a:xfrm>
            <a:off x="7075994" y="3174081"/>
            <a:ext cx="360637" cy="352336"/>
            <a:chOff x="7075994" y="3349531"/>
            <a:chExt cx="360637" cy="352336"/>
          </a:xfrm>
        </p:grpSpPr>
        <p:sp>
          <p:nvSpPr>
            <p:cNvPr id="11520" name="Google Shape;11520;p67"/>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7"/>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7"/>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7"/>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7"/>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7"/>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7"/>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7"/>
          <p:cNvGrpSpPr/>
          <p:nvPr/>
        </p:nvGrpSpPr>
        <p:grpSpPr>
          <a:xfrm>
            <a:off x="7651983" y="3173731"/>
            <a:ext cx="107183" cy="352399"/>
            <a:chOff x="7651983" y="3349181"/>
            <a:chExt cx="107183" cy="352399"/>
          </a:xfrm>
        </p:grpSpPr>
        <p:sp>
          <p:nvSpPr>
            <p:cNvPr id="11528" name="Google Shape;11528;p67"/>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7"/>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67"/>
          <p:cNvGrpSpPr/>
          <p:nvPr/>
        </p:nvGrpSpPr>
        <p:grpSpPr>
          <a:xfrm>
            <a:off x="7973468" y="3206872"/>
            <a:ext cx="352590" cy="287072"/>
            <a:chOff x="7973468" y="3382322"/>
            <a:chExt cx="352590" cy="287072"/>
          </a:xfrm>
        </p:grpSpPr>
        <p:sp>
          <p:nvSpPr>
            <p:cNvPr id="11531" name="Google Shape;11531;p67"/>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7"/>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7"/>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7"/>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7"/>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7"/>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7"/>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7"/>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7"/>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7"/>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7"/>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7"/>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3" name="Google Shape;11543;p67"/>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544" name="Google Shape;11544;p67"/>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48" name="Shape 11548"/>
        <p:cNvGrpSpPr/>
        <p:nvPr/>
      </p:nvGrpSpPr>
      <p:grpSpPr>
        <a:xfrm>
          <a:off x="0" y="0"/>
          <a:ext cx="0" cy="0"/>
          <a:chOff x="0" y="0"/>
          <a:chExt cx="0" cy="0"/>
        </a:xfrm>
      </p:grpSpPr>
      <p:grpSp>
        <p:nvGrpSpPr>
          <p:cNvPr id="11549" name="Google Shape;11549;p68"/>
          <p:cNvGrpSpPr/>
          <p:nvPr/>
        </p:nvGrpSpPr>
        <p:grpSpPr>
          <a:xfrm>
            <a:off x="821808" y="1576858"/>
            <a:ext cx="347872" cy="347488"/>
            <a:chOff x="849677" y="1500658"/>
            <a:chExt cx="347872" cy="347488"/>
          </a:xfrm>
        </p:grpSpPr>
        <p:sp>
          <p:nvSpPr>
            <p:cNvPr id="11550" name="Google Shape;11550;p68"/>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8"/>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8"/>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8"/>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8"/>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8"/>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68"/>
          <p:cNvGrpSpPr/>
          <p:nvPr/>
        </p:nvGrpSpPr>
        <p:grpSpPr>
          <a:xfrm>
            <a:off x="1387984" y="1576858"/>
            <a:ext cx="315872" cy="347488"/>
            <a:chOff x="1415853" y="1500658"/>
            <a:chExt cx="315872" cy="347488"/>
          </a:xfrm>
        </p:grpSpPr>
        <p:sp>
          <p:nvSpPr>
            <p:cNvPr id="11557" name="Google Shape;11557;p68"/>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8"/>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8"/>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8"/>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68"/>
          <p:cNvGrpSpPr/>
          <p:nvPr/>
        </p:nvGrpSpPr>
        <p:grpSpPr>
          <a:xfrm>
            <a:off x="4669520" y="1576858"/>
            <a:ext cx="347520" cy="347104"/>
            <a:chOff x="4697389" y="1500658"/>
            <a:chExt cx="347520" cy="347104"/>
          </a:xfrm>
        </p:grpSpPr>
        <p:sp>
          <p:nvSpPr>
            <p:cNvPr id="11562" name="Google Shape;11562;p68"/>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8"/>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8"/>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8"/>
          <p:cNvGrpSpPr/>
          <p:nvPr/>
        </p:nvGrpSpPr>
        <p:grpSpPr>
          <a:xfrm>
            <a:off x="3575664" y="2041146"/>
            <a:ext cx="347520" cy="353760"/>
            <a:chOff x="3603533" y="1964946"/>
            <a:chExt cx="347520" cy="353760"/>
          </a:xfrm>
        </p:grpSpPr>
        <p:sp>
          <p:nvSpPr>
            <p:cNvPr id="11566" name="Google Shape;11566;p68"/>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8"/>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8"/>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8"/>
          <p:cNvGrpSpPr/>
          <p:nvPr/>
        </p:nvGrpSpPr>
        <p:grpSpPr>
          <a:xfrm>
            <a:off x="1922896" y="2040538"/>
            <a:ext cx="357792" cy="352448"/>
            <a:chOff x="1950765" y="1964338"/>
            <a:chExt cx="357792" cy="352448"/>
          </a:xfrm>
        </p:grpSpPr>
        <p:sp>
          <p:nvSpPr>
            <p:cNvPr id="11570" name="Google Shape;11570;p68"/>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8"/>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8"/>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8"/>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68"/>
          <p:cNvGrpSpPr/>
          <p:nvPr/>
        </p:nvGrpSpPr>
        <p:grpSpPr>
          <a:xfrm>
            <a:off x="7407760" y="2040890"/>
            <a:ext cx="367712" cy="353248"/>
            <a:chOff x="7435629" y="1964690"/>
            <a:chExt cx="367712" cy="353248"/>
          </a:xfrm>
        </p:grpSpPr>
        <p:sp>
          <p:nvSpPr>
            <p:cNvPr id="11575" name="Google Shape;11575;p68"/>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8"/>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8"/>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8"/>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68"/>
          <p:cNvGrpSpPr/>
          <p:nvPr/>
        </p:nvGrpSpPr>
        <p:grpSpPr>
          <a:xfrm>
            <a:off x="2484880" y="2041242"/>
            <a:ext cx="333024" cy="352896"/>
            <a:chOff x="2512749" y="1965042"/>
            <a:chExt cx="333024" cy="352896"/>
          </a:xfrm>
        </p:grpSpPr>
        <p:sp>
          <p:nvSpPr>
            <p:cNvPr id="11580" name="Google Shape;11580;p68"/>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8"/>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8"/>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8"/>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8"/>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68"/>
          <p:cNvGrpSpPr/>
          <p:nvPr/>
        </p:nvGrpSpPr>
        <p:grpSpPr>
          <a:xfrm>
            <a:off x="1370448" y="2057978"/>
            <a:ext cx="365792" cy="335392"/>
            <a:chOff x="1398317" y="1981778"/>
            <a:chExt cx="365792" cy="335392"/>
          </a:xfrm>
        </p:grpSpPr>
        <p:sp>
          <p:nvSpPr>
            <p:cNvPr id="11586" name="Google Shape;11586;p68"/>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8"/>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8"/>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8"/>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8"/>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8"/>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68"/>
          <p:cNvGrpSpPr/>
          <p:nvPr/>
        </p:nvGrpSpPr>
        <p:grpSpPr>
          <a:xfrm>
            <a:off x="3024368" y="2079770"/>
            <a:ext cx="353600" cy="314752"/>
            <a:chOff x="3052237" y="2003570"/>
            <a:chExt cx="353600" cy="314752"/>
          </a:xfrm>
        </p:grpSpPr>
        <p:sp>
          <p:nvSpPr>
            <p:cNvPr id="11593" name="Google Shape;11593;p68"/>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8"/>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8"/>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68"/>
          <p:cNvGrpSpPr/>
          <p:nvPr/>
        </p:nvGrpSpPr>
        <p:grpSpPr>
          <a:xfrm>
            <a:off x="1376144" y="3034266"/>
            <a:ext cx="368096" cy="223968"/>
            <a:chOff x="1404013" y="2958066"/>
            <a:chExt cx="368096" cy="223968"/>
          </a:xfrm>
        </p:grpSpPr>
        <p:sp>
          <p:nvSpPr>
            <p:cNvPr id="11597" name="Google Shape;11597;p68"/>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8"/>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9" name="Google Shape;11599;p68"/>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8"/>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1" name="Google Shape;11601;p68"/>
          <p:cNvGrpSpPr/>
          <p:nvPr/>
        </p:nvGrpSpPr>
        <p:grpSpPr>
          <a:xfrm>
            <a:off x="1923280" y="2961402"/>
            <a:ext cx="370368" cy="367328"/>
            <a:chOff x="1951149" y="2885202"/>
            <a:chExt cx="370368" cy="367328"/>
          </a:xfrm>
        </p:grpSpPr>
        <p:sp>
          <p:nvSpPr>
            <p:cNvPr id="11602" name="Google Shape;11602;p68"/>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8"/>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8"/>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68"/>
          <p:cNvGrpSpPr/>
          <p:nvPr/>
        </p:nvGrpSpPr>
        <p:grpSpPr>
          <a:xfrm>
            <a:off x="2473808" y="2982362"/>
            <a:ext cx="367328" cy="327296"/>
            <a:chOff x="2501677" y="2906162"/>
            <a:chExt cx="367328" cy="327296"/>
          </a:xfrm>
        </p:grpSpPr>
        <p:sp>
          <p:nvSpPr>
            <p:cNvPr id="11606" name="Google Shape;11606;p68"/>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8"/>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8"/>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9" name="Google Shape;11609;p68"/>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0" name="Google Shape;11610;p68"/>
          <p:cNvGrpSpPr/>
          <p:nvPr/>
        </p:nvGrpSpPr>
        <p:grpSpPr>
          <a:xfrm>
            <a:off x="3022448" y="2969914"/>
            <a:ext cx="367712" cy="354240"/>
            <a:chOff x="3050317" y="2893714"/>
            <a:chExt cx="367712" cy="354240"/>
          </a:xfrm>
        </p:grpSpPr>
        <p:sp>
          <p:nvSpPr>
            <p:cNvPr id="11611" name="Google Shape;11611;p68"/>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8"/>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3" name="Google Shape;11613;p68"/>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8"/>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5" name="Google Shape;11615;p68"/>
          <p:cNvGrpSpPr/>
          <p:nvPr/>
        </p:nvGrpSpPr>
        <p:grpSpPr>
          <a:xfrm>
            <a:off x="7503408" y="2962554"/>
            <a:ext cx="185184" cy="367296"/>
            <a:chOff x="7531277" y="2886354"/>
            <a:chExt cx="185184" cy="367296"/>
          </a:xfrm>
        </p:grpSpPr>
        <p:sp>
          <p:nvSpPr>
            <p:cNvPr id="11616" name="Google Shape;11616;p68"/>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8"/>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8"/>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68"/>
          <p:cNvGrpSpPr/>
          <p:nvPr/>
        </p:nvGrpSpPr>
        <p:grpSpPr>
          <a:xfrm>
            <a:off x="6898768" y="2962938"/>
            <a:ext cx="297184" cy="367296"/>
            <a:chOff x="6926637" y="2886738"/>
            <a:chExt cx="297184" cy="367296"/>
          </a:xfrm>
        </p:grpSpPr>
        <p:sp>
          <p:nvSpPr>
            <p:cNvPr id="11620" name="Google Shape;11620;p68"/>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8"/>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8"/>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3" name="Google Shape;11623;p68"/>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8"/>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5" name="Google Shape;11625;p68"/>
          <p:cNvGrpSpPr/>
          <p:nvPr/>
        </p:nvGrpSpPr>
        <p:grpSpPr>
          <a:xfrm>
            <a:off x="6312784" y="2962554"/>
            <a:ext cx="370368" cy="368064"/>
            <a:chOff x="6340653" y="2886354"/>
            <a:chExt cx="370368" cy="368064"/>
          </a:xfrm>
        </p:grpSpPr>
        <p:sp>
          <p:nvSpPr>
            <p:cNvPr id="11626" name="Google Shape;11626;p68"/>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8"/>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8"/>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8"/>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8"/>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8"/>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68"/>
          <p:cNvGrpSpPr/>
          <p:nvPr/>
        </p:nvGrpSpPr>
        <p:grpSpPr>
          <a:xfrm>
            <a:off x="5218928" y="2057626"/>
            <a:ext cx="354752" cy="336512"/>
            <a:chOff x="5246797" y="1981426"/>
            <a:chExt cx="354752" cy="336512"/>
          </a:xfrm>
        </p:grpSpPr>
        <p:sp>
          <p:nvSpPr>
            <p:cNvPr id="11633" name="Google Shape;11633;p68"/>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8"/>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68"/>
          <p:cNvGrpSpPr/>
          <p:nvPr/>
        </p:nvGrpSpPr>
        <p:grpSpPr>
          <a:xfrm>
            <a:off x="4120880" y="2178266"/>
            <a:ext cx="355136" cy="216256"/>
            <a:chOff x="4148749" y="2102066"/>
            <a:chExt cx="355136" cy="216256"/>
          </a:xfrm>
        </p:grpSpPr>
        <p:sp>
          <p:nvSpPr>
            <p:cNvPr id="11636" name="Google Shape;11636;p68"/>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8"/>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68"/>
          <p:cNvGrpSpPr/>
          <p:nvPr/>
        </p:nvGrpSpPr>
        <p:grpSpPr>
          <a:xfrm>
            <a:off x="5766800" y="2077626"/>
            <a:ext cx="354752" cy="315360"/>
            <a:chOff x="5794669" y="2001426"/>
            <a:chExt cx="354752" cy="315360"/>
          </a:xfrm>
        </p:grpSpPr>
        <p:sp>
          <p:nvSpPr>
            <p:cNvPr id="11639" name="Google Shape;11639;p68"/>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8"/>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68"/>
          <p:cNvGrpSpPr/>
          <p:nvPr/>
        </p:nvGrpSpPr>
        <p:grpSpPr>
          <a:xfrm>
            <a:off x="6317360" y="2106042"/>
            <a:ext cx="352832" cy="289216"/>
            <a:chOff x="6345229" y="2029842"/>
            <a:chExt cx="352832" cy="289216"/>
          </a:xfrm>
        </p:grpSpPr>
        <p:sp>
          <p:nvSpPr>
            <p:cNvPr id="11642" name="Google Shape;11642;p68"/>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8"/>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68"/>
          <p:cNvGrpSpPr/>
          <p:nvPr/>
        </p:nvGrpSpPr>
        <p:grpSpPr>
          <a:xfrm>
            <a:off x="4669520" y="2112538"/>
            <a:ext cx="354752" cy="281984"/>
            <a:chOff x="4697389" y="2036338"/>
            <a:chExt cx="354752" cy="281984"/>
          </a:xfrm>
        </p:grpSpPr>
        <p:sp>
          <p:nvSpPr>
            <p:cNvPr id="11645" name="Google Shape;11645;p68"/>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8"/>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68"/>
          <p:cNvGrpSpPr/>
          <p:nvPr/>
        </p:nvGrpSpPr>
        <p:grpSpPr>
          <a:xfrm>
            <a:off x="1376144" y="2500954"/>
            <a:ext cx="353600" cy="354944"/>
            <a:chOff x="1404013" y="2424754"/>
            <a:chExt cx="353600" cy="354944"/>
          </a:xfrm>
        </p:grpSpPr>
        <p:sp>
          <p:nvSpPr>
            <p:cNvPr id="11648" name="Google Shape;11648;p68"/>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8"/>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8"/>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8"/>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8"/>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68"/>
          <p:cNvGrpSpPr/>
          <p:nvPr/>
        </p:nvGrpSpPr>
        <p:grpSpPr>
          <a:xfrm>
            <a:off x="826384" y="2504474"/>
            <a:ext cx="355104" cy="351040"/>
            <a:chOff x="854253" y="2428274"/>
            <a:chExt cx="355104" cy="351040"/>
          </a:xfrm>
        </p:grpSpPr>
        <p:sp>
          <p:nvSpPr>
            <p:cNvPr id="11654" name="Google Shape;11654;p68"/>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8"/>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8"/>
          <p:cNvGrpSpPr/>
          <p:nvPr/>
        </p:nvGrpSpPr>
        <p:grpSpPr>
          <a:xfrm>
            <a:off x="6869040" y="2517146"/>
            <a:ext cx="354752" cy="275904"/>
            <a:chOff x="6896909" y="2440946"/>
            <a:chExt cx="354752" cy="275904"/>
          </a:xfrm>
        </p:grpSpPr>
        <p:sp>
          <p:nvSpPr>
            <p:cNvPr id="11657" name="Google Shape;11657;p68"/>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8"/>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9" name="Google Shape;11659;p68"/>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0" name="Google Shape;11660;p68"/>
          <p:cNvGrpSpPr/>
          <p:nvPr/>
        </p:nvGrpSpPr>
        <p:grpSpPr>
          <a:xfrm>
            <a:off x="5237200" y="2500954"/>
            <a:ext cx="321984" cy="354560"/>
            <a:chOff x="5265069" y="2424754"/>
            <a:chExt cx="321984" cy="354560"/>
          </a:xfrm>
        </p:grpSpPr>
        <p:sp>
          <p:nvSpPr>
            <p:cNvPr id="11661" name="Google Shape;11661;p68"/>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8"/>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68"/>
          <p:cNvGrpSpPr/>
          <p:nvPr/>
        </p:nvGrpSpPr>
        <p:grpSpPr>
          <a:xfrm>
            <a:off x="4122800" y="2542970"/>
            <a:ext cx="355104" cy="259584"/>
            <a:chOff x="4150669" y="2466770"/>
            <a:chExt cx="355104" cy="259584"/>
          </a:xfrm>
        </p:grpSpPr>
        <p:sp>
          <p:nvSpPr>
            <p:cNvPr id="11664" name="Google Shape;11664;p68"/>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8"/>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8"/>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8"/>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68"/>
          <p:cNvGrpSpPr/>
          <p:nvPr/>
        </p:nvGrpSpPr>
        <p:grpSpPr>
          <a:xfrm>
            <a:off x="4671824" y="2501146"/>
            <a:ext cx="354336" cy="353984"/>
            <a:chOff x="4699693" y="2424946"/>
            <a:chExt cx="354336" cy="353984"/>
          </a:xfrm>
        </p:grpSpPr>
        <p:sp>
          <p:nvSpPr>
            <p:cNvPr id="11669" name="Google Shape;11669;p68"/>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8"/>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1" name="Google Shape;11671;p68"/>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8"/>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3" name="Google Shape;11673;p68"/>
          <p:cNvGrpSpPr/>
          <p:nvPr/>
        </p:nvGrpSpPr>
        <p:grpSpPr>
          <a:xfrm>
            <a:off x="1925168" y="2628442"/>
            <a:ext cx="355136" cy="227072"/>
            <a:chOff x="1953037" y="2552242"/>
            <a:chExt cx="355136" cy="227072"/>
          </a:xfrm>
        </p:grpSpPr>
        <p:sp>
          <p:nvSpPr>
            <p:cNvPr id="11674" name="Google Shape;11674;p68"/>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8"/>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6" name="Google Shape;11676;p68"/>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7" name="Google Shape;11677;p68"/>
          <p:cNvGrpSpPr/>
          <p:nvPr/>
        </p:nvGrpSpPr>
        <p:grpSpPr>
          <a:xfrm>
            <a:off x="2473072" y="2603418"/>
            <a:ext cx="355104" cy="250944"/>
            <a:chOff x="2500941" y="2527218"/>
            <a:chExt cx="355104" cy="250944"/>
          </a:xfrm>
        </p:grpSpPr>
        <p:sp>
          <p:nvSpPr>
            <p:cNvPr id="11678" name="Google Shape;11678;p68"/>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8"/>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8"/>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8"/>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8"/>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3" name="Google Shape;11683;p68"/>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4" name="Google Shape;11684;p68"/>
          <p:cNvGrpSpPr/>
          <p:nvPr/>
        </p:nvGrpSpPr>
        <p:grpSpPr>
          <a:xfrm>
            <a:off x="7965936" y="2503322"/>
            <a:ext cx="356256" cy="351808"/>
            <a:chOff x="7993805" y="2427122"/>
            <a:chExt cx="356256" cy="351808"/>
          </a:xfrm>
        </p:grpSpPr>
        <p:sp>
          <p:nvSpPr>
            <p:cNvPr id="11685" name="Google Shape;11685;p68"/>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8"/>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8"/>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68"/>
          <p:cNvGrpSpPr/>
          <p:nvPr/>
        </p:nvGrpSpPr>
        <p:grpSpPr>
          <a:xfrm>
            <a:off x="850768" y="2041210"/>
            <a:ext cx="308640" cy="353312"/>
            <a:chOff x="878637" y="1965010"/>
            <a:chExt cx="308640" cy="353312"/>
          </a:xfrm>
        </p:grpSpPr>
        <p:sp>
          <p:nvSpPr>
            <p:cNvPr id="11689" name="Google Shape;11689;p68"/>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8"/>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8"/>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68"/>
          <p:cNvGrpSpPr/>
          <p:nvPr/>
        </p:nvGrpSpPr>
        <p:grpSpPr>
          <a:xfrm>
            <a:off x="6868272" y="2040922"/>
            <a:ext cx="348256" cy="352448"/>
            <a:chOff x="6896141" y="1964722"/>
            <a:chExt cx="348256" cy="352448"/>
          </a:xfrm>
        </p:grpSpPr>
        <p:sp>
          <p:nvSpPr>
            <p:cNvPr id="11693" name="Google Shape;11693;p68"/>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8"/>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8"/>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8"/>
          <p:cNvGrpSpPr/>
          <p:nvPr/>
        </p:nvGrpSpPr>
        <p:grpSpPr>
          <a:xfrm>
            <a:off x="7962128" y="2091578"/>
            <a:ext cx="355136" cy="303328"/>
            <a:chOff x="7989997" y="2015378"/>
            <a:chExt cx="355136" cy="303328"/>
          </a:xfrm>
        </p:grpSpPr>
        <p:sp>
          <p:nvSpPr>
            <p:cNvPr id="11697" name="Google Shape;11697;p68"/>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8"/>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8"/>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68"/>
          <p:cNvGrpSpPr/>
          <p:nvPr/>
        </p:nvGrpSpPr>
        <p:grpSpPr>
          <a:xfrm>
            <a:off x="3570352" y="1585562"/>
            <a:ext cx="348640" cy="330784"/>
            <a:chOff x="3598221" y="1509362"/>
            <a:chExt cx="348640" cy="330784"/>
          </a:xfrm>
        </p:grpSpPr>
        <p:sp>
          <p:nvSpPr>
            <p:cNvPr id="11701" name="Google Shape;11701;p68"/>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8"/>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8"/>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8"/>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8"/>
          <p:cNvGrpSpPr/>
          <p:nvPr/>
        </p:nvGrpSpPr>
        <p:grpSpPr>
          <a:xfrm>
            <a:off x="5218928" y="1576858"/>
            <a:ext cx="347872" cy="347488"/>
            <a:chOff x="5246797" y="1500658"/>
            <a:chExt cx="347872" cy="347488"/>
          </a:xfrm>
        </p:grpSpPr>
        <p:sp>
          <p:nvSpPr>
            <p:cNvPr id="11706" name="Google Shape;11706;p68"/>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8"/>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8"/>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8"/>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68"/>
          <p:cNvGrpSpPr/>
          <p:nvPr/>
        </p:nvGrpSpPr>
        <p:grpSpPr>
          <a:xfrm>
            <a:off x="5768720" y="1576858"/>
            <a:ext cx="349024" cy="346752"/>
            <a:chOff x="5796589" y="1500658"/>
            <a:chExt cx="349024" cy="346752"/>
          </a:xfrm>
        </p:grpSpPr>
        <p:sp>
          <p:nvSpPr>
            <p:cNvPr id="11711" name="Google Shape;11711;p68"/>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2" name="Google Shape;11712;p68"/>
            <p:cNvGrpSpPr/>
            <p:nvPr/>
          </p:nvGrpSpPr>
          <p:grpSpPr>
            <a:xfrm>
              <a:off x="5796589" y="1500658"/>
              <a:ext cx="349024" cy="346752"/>
              <a:chOff x="5796589" y="1500658"/>
              <a:chExt cx="349024" cy="346752"/>
            </a:xfrm>
          </p:grpSpPr>
          <p:sp>
            <p:nvSpPr>
              <p:cNvPr id="11713" name="Google Shape;11713;p68"/>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8"/>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8"/>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8"/>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17" name="Google Shape;11717;p68"/>
          <p:cNvGrpSpPr/>
          <p:nvPr/>
        </p:nvGrpSpPr>
        <p:grpSpPr>
          <a:xfrm>
            <a:off x="6867504" y="1578778"/>
            <a:ext cx="348640" cy="343296"/>
            <a:chOff x="6895373" y="1502578"/>
            <a:chExt cx="348640" cy="343296"/>
          </a:xfrm>
        </p:grpSpPr>
        <p:sp>
          <p:nvSpPr>
            <p:cNvPr id="11718" name="Google Shape;11718;p68"/>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8"/>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8"/>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68"/>
          <p:cNvGrpSpPr/>
          <p:nvPr/>
        </p:nvGrpSpPr>
        <p:grpSpPr>
          <a:xfrm>
            <a:off x="4119728" y="1581658"/>
            <a:ext cx="347904" cy="336992"/>
            <a:chOff x="4147597" y="1505458"/>
            <a:chExt cx="347904" cy="336992"/>
          </a:xfrm>
        </p:grpSpPr>
        <p:sp>
          <p:nvSpPr>
            <p:cNvPr id="11722" name="Google Shape;11722;p68"/>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8"/>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8"/>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8"/>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8"/>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8"/>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8"/>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68"/>
          <p:cNvGrpSpPr/>
          <p:nvPr/>
        </p:nvGrpSpPr>
        <p:grpSpPr>
          <a:xfrm>
            <a:off x="2471536" y="1576090"/>
            <a:ext cx="347488" cy="348256"/>
            <a:chOff x="2499405" y="1499890"/>
            <a:chExt cx="347488" cy="348256"/>
          </a:xfrm>
        </p:grpSpPr>
        <p:sp>
          <p:nvSpPr>
            <p:cNvPr id="11730" name="Google Shape;11730;p68"/>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8"/>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8"/>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8"/>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8"/>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8"/>
          <p:cNvGrpSpPr/>
          <p:nvPr/>
        </p:nvGrpSpPr>
        <p:grpSpPr>
          <a:xfrm>
            <a:off x="1928976" y="1576698"/>
            <a:ext cx="331520" cy="348032"/>
            <a:chOff x="1956845" y="1500498"/>
            <a:chExt cx="331520" cy="348032"/>
          </a:xfrm>
        </p:grpSpPr>
        <p:sp>
          <p:nvSpPr>
            <p:cNvPr id="11736" name="Google Shape;11736;p68"/>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8"/>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8"/>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8"/>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8"/>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8"/>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8"/>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8"/>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8"/>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8"/>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8"/>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8"/>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68"/>
          <p:cNvGrpSpPr/>
          <p:nvPr/>
        </p:nvGrpSpPr>
        <p:grpSpPr>
          <a:xfrm>
            <a:off x="6317744" y="1626074"/>
            <a:ext cx="348640" cy="250656"/>
            <a:chOff x="6345613" y="1549874"/>
            <a:chExt cx="348640" cy="250656"/>
          </a:xfrm>
        </p:grpSpPr>
        <p:sp>
          <p:nvSpPr>
            <p:cNvPr id="11749" name="Google Shape;11749;p68"/>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8"/>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8"/>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8"/>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8"/>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8"/>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68"/>
          <p:cNvGrpSpPr/>
          <p:nvPr/>
        </p:nvGrpSpPr>
        <p:grpSpPr>
          <a:xfrm>
            <a:off x="7416912" y="1583226"/>
            <a:ext cx="348640" cy="334272"/>
            <a:chOff x="7444781" y="1507026"/>
            <a:chExt cx="348640" cy="334272"/>
          </a:xfrm>
        </p:grpSpPr>
        <p:sp>
          <p:nvSpPr>
            <p:cNvPr id="11756" name="Google Shape;11756;p68"/>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8"/>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8"/>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8"/>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8"/>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68"/>
          <p:cNvGrpSpPr/>
          <p:nvPr/>
        </p:nvGrpSpPr>
        <p:grpSpPr>
          <a:xfrm>
            <a:off x="7967472" y="1582938"/>
            <a:ext cx="347872" cy="334944"/>
            <a:chOff x="7995341" y="1506738"/>
            <a:chExt cx="347872" cy="334944"/>
          </a:xfrm>
        </p:grpSpPr>
        <p:sp>
          <p:nvSpPr>
            <p:cNvPr id="11762" name="Google Shape;11762;p68"/>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8"/>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8"/>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8"/>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8"/>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8"/>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8" name="Google Shape;11768;p68"/>
          <p:cNvGrpSpPr/>
          <p:nvPr/>
        </p:nvGrpSpPr>
        <p:grpSpPr>
          <a:xfrm>
            <a:off x="3020176" y="1599130"/>
            <a:ext cx="347872" cy="303904"/>
            <a:chOff x="3048045" y="1522930"/>
            <a:chExt cx="347872" cy="303904"/>
          </a:xfrm>
        </p:grpSpPr>
        <p:sp>
          <p:nvSpPr>
            <p:cNvPr id="11769" name="Google Shape;11769;p6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0" name="Google Shape;11770;p68"/>
            <p:cNvGrpSpPr/>
            <p:nvPr/>
          </p:nvGrpSpPr>
          <p:grpSpPr>
            <a:xfrm>
              <a:off x="3048045" y="1522930"/>
              <a:ext cx="347872" cy="303904"/>
              <a:chOff x="3048045" y="1522930"/>
              <a:chExt cx="347872" cy="303904"/>
            </a:xfrm>
          </p:grpSpPr>
          <p:sp>
            <p:nvSpPr>
              <p:cNvPr id="11771" name="Google Shape;11771;p68"/>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8"/>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73" name="Google Shape;11773;p68"/>
          <p:cNvGrpSpPr/>
          <p:nvPr/>
        </p:nvGrpSpPr>
        <p:grpSpPr>
          <a:xfrm>
            <a:off x="1105264" y="3428122"/>
            <a:ext cx="313984" cy="358560"/>
            <a:chOff x="1133133" y="3351922"/>
            <a:chExt cx="313984" cy="358560"/>
          </a:xfrm>
        </p:grpSpPr>
        <p:sp>
          <p:nvSpPr>
            <p:cNvPr id="11774" name="Google Shape;11774;p68"/>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8"/>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8"/>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8"/>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8"/>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8"/>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8"/>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8"/>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8"/>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8"/>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8"/>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8"/>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8"/>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8"/>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8"/>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8"/>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0" name="Google Shape;11790;p68"/>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1" name="Google Shape;11791;p68"/>
          <p:cNvGrpSpPr/>
          <p:nvPr/>
        </p:nvGrpSpPr>
        <p:grpSpPr>
          <a:xfrm>
            <a:off x="2767184" y="3428794"/>
            <a:ext cx="288448" cy="357120"/>
            <a:chOff x="2795053" y="3352594"/>
            <a:chExt cx="288448" cy="357120"/>
          </a:xfrm>
        </p:grpSpPr>
        <p:sp>
          <p:nvSpPr>
            <p:cNvPr id="11792" name="Google Shape;11792;p68"/>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8"/>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8"/>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8"/>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8"/>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8"/>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8"/>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8"/>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8"/>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68"/>
          <p:cNvGrpSpPr/>
          <p:nvPr/>
        </p:nvGrpSpPr>
        <p:grpSpPr>
          <a:xfrm>
            <a:off x="2208656" y="3429402"/>
            <a:ext cx="304832" cy="356512"/>
            <a:chOff x="2236525" y="3353202"/>
            <a:chExt cx="304832" cy="356512"/>
          </a:xfrm>
        </p:grpSpPr>
        <p:sp>
          <p:nvSpPr>
            <p:cNvPr id="11802" name="Google Shape;11802;p68"/>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8"/>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8"/>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68"/>
          <p:cNvGrpSpPr/>
          <p:nvPr/>
        </p:nvGrpSpPr>
        <p:grpSpPr>
          <a:xfrm>
            <a:off x="3882768" y="3428890"/>
            <a:ext cx="256800" cy="357024"/>
            <a:chOff x="3910637" y="3352690"/>
            <a:chExt cx="256800" cy="357024"/>
          </a:xfrm>
        </p:grpSpPr>
        <p:sp>
          <p:nvSpPr>
            <p:cNvPr id="11806" name="Google Shape;11806;p68"/>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8"/>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8"/>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9" name="Google Shape;11809;p68"/>
          <p:cNvGrpSpPr/>
          <p:nvPr/>
        </p:nvGrpSpPr>
        <p:grpSpPr>
          <a:xfrm>
            <a:off x="6028560" y="3428122"/>
            <a:ext cx="360064" cy="360096"/>
            <a:chOff x="6056429" y="3351922"/>
            <a:chExt cx="360064" cy="360096"/>
          </a:xfrm>
        </p:grpSpPr>
        <p:sp>
          <p:nvSpPr>
            <p:cNvPr id="11810" name="Google Shape;11810;p68"/>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8"/>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8"/>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3" name="Google Shape;11813;p68"/>
          <p:cNvGrpSpPr/>
          <p:nvPr/>
        </p:nvGrpSpPr>
        <p:grpSpPr>
          <a:xfrm>
            <a:off x="6581008" y="3429274"/>
            <a:ext cx="357408" cy="357408"/>
            <a:chOff x="6608877" y="3353074"/>
            <a:chExt cx="357408" cy="357408"/>
          </a:xfrm>
        </p:grpSpPr>
        <p:sp>
          <p:nvSpPr>
            <p:cNvPr id="11814" name="Google Shape;11814;p68"/>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8"/>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8"/>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8"/>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8"/>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8"/>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8"/>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1" name="Google Shape;11821;p68"/>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8"/>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3" name="Google Shape;11823;p68"/>
          <p:cNvGrpSpPr/>
          <p:nvPr/>
        </p:nvGrpSpPr>
        <p:grpSpPr>
          <a:xfrm>
            <a:off x="4931664" y="3446426"/>
            <a:ext cx="357408" cy="323488"/>
            <a:chOff x="4959533" y="3370226"/>
            <a:chExt cx="357408" cy="323488"/>
          </a:xfrm>
        </p:grpSpPr>
        <p:sp>
          <p:nvSpPr>
            <p:cNvPr id="11824" name="Google Shape;11824;p68"/>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8"/>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68"/>
          <p:cNvGrpSpPr/>
          <p:nvPr/>
        </p:nvGrpSpPr>
        <p:grpSpPr>
          <a:xfrm>
            <a:off x="7130768" y="3429274"/>
            <a:ext cx="357056" cy="357408"/>
            <a:chOff x="7158637" y="3353074"/>
            <a:chExt cx="357056" cy="357408"/>
          </a:xfrm>
        </p:grpSpPr>
        <p:sp>
          <p:nvSpPr>
            <p:cNvPr id="11827" name="Google Shape;11827;p68"/>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8"/>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8"/>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8"/>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68"/>
          <p:cNvGrpSpPr/>
          <p:nvPr/>
        </p:nvGrpSpPr>
        <p:grpSpPr>
          <a:xfrm>
            <a:off x="3288400" y="3428602"/>
            <a:ext cx="344832" cy="356544"/>
            <a:chOff x="3316269" y="3352402"/>
            <a:chExt cx="344832" cy="356544"/>
          </a:xfrm>
        </p:grpSpPr>
        <p:sp>
          <p:nvSpPr>
            <p:cNvPr id="11832" name="Google Shape;11832;p68"/>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8"/>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8"/>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68"/>
          <p:cNvGrpSpPr/>
          <p:nvPr/>
        </p:nvGrpSpPr>
        <p:grpSpPr>
          <a:xfrm>
            <a:off x="5481040" y="3447706"/>
            <a:ext cx="358560" cy="319552"/>
            <a:chOff x="5508909" y="3371506"/>
            <a:chExt cx="358560" cy="319552"/>
          </a:xfrm>
        </p:grpSpPr>
        <p:sp>
          <p:nvSpPr>
            <p:cNvPr id="11836" name="Google Shape;11836;p68"/>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8"/>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8"/>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8"/>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8"/>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8"/>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8"/>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8"/>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8"/>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8"/>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6" name="Google Shape;11846;p6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50" name="Shape 11850"/>
        <p:cNvGrpSpPr/>
        <p:nvPr/>
      </p:nvGrpSpPr>
      <p:grpSpPr>
        <a:xfrm>
          <a:off x="0" y="0"/>
          <a:ext cx="0" cy="0"/>
          <a:chOff x="0" y="0"/>
          <a:chExt cx="0" cy="0"/>
        </a:xfrm>
      </p:grpSpPr>
      <p:sp>
        <p:nvSpPr>
          <p:cNvPr id="11851" name="Google Shape;11851;p69"/>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2" name="Google Shape;11852;p69"/>
          <p:cNvGrpSpPr/>
          <p:nvPr/>
        </p:nvGrpSpPr>
        <p:grpSpPr>
          <a:xfrm>
            <a:off x="3026217" y="3893352"/>
            <a:ext cx="346056" cy="345674"/>
            <a:chOff x="3303268" y="3817349"/>
            <a:chExt cx="346056" cy="345674"/>
          </a:xfrm>
        </p:grpSpPr>
        <p:sp>
          <p:nvSpPr>
            <p:cNvPr id="11853" name="Google Shape;11853;p6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69"/>
          <p:cNvGrpSpPr/>
          <p:nvPr/>
        </p:nvGrpSpPr>
        <p:grpSpPr>
          <a:xfrm>
            <a:off x="3475306" y="3893352"/>
            <a:ext cx="346056" cy="345674"/>
            <a:chOff x="3752358" y="3817349"/>
            <a:chExt cx="346056" cy="345674"/>
          </a:xfrm>
        </p:grpSpPr>
        <p:sp>
          <p:nvSpPr>
            <p:cNvPr id="11858" name="Google Shape;11858;p6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69"/>
          <p:cNvGrpSpPr/>
          <p:nvPr/>
        </p:nvGrpSpPr>
        <p:grpSpPr>
          <a:xfrm>
            <a:off x="4822956" y="3893352"/>
            <a:ext cx="346024" cy="345674"/>
            <a:chOff x="5100008" y="3817349"/>
            <a:chExt cx="346024" cy="345674"/>
          </a:xfrm>
        </p:grpSpPr>
        <p:sp>
          <p:nvSpPr>
            <p:cNvPr id="11863" name="Google Shape;11863;p69"/>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9"/>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9"/>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69"/>
          <p:cNvGrpSpPr/>
          <p:nvPr/>
        </p:nvGrpSpPr>
        <p:grpSpPr>
          <a:xfrm>
            <a:off x="5721867" y="3893352"/>
            <a:ext cx="345674" cy="345674"/>
            <a:chOff x="5998919" y="3817349"/>
            <a:chExt cx="345674" cy="345674"/>
          </a:xfrm>
        </p:grpSpPr>
        <p:sp>
          <p:nvSpPr>
            <p:cNvPr id="11867" name="Google Shape;11867;p69"/>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9"/>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9"/>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69"/>
          <p:cNvGrpSpPr/>
          <p:nvPr/>
        </p:nvGrpSpPr>
        <p:grpSpPr>
          <a:xfrm>
            <a:off x="3924396" y="3893352"/>
            <a:ext cx="346024" cy="345674"/>
            <a:chOff x="4201447" y="3817349"/>
            <a:chExt cx="346024" cy="345674"/>
          </a:xfrm>
        </p:grpSpPr>
        <p:sp>
          <p:nvSpPr>
            <p:cNvPr id="11871" name="Google Shape;11871;p6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9"/>
          <p:cNvGrpSpPr/>
          <p:nvPr/>
        </p:nvGrpSpPr>
        <p:grpSpPr>
          <a:xfrm>
            <a:off x="4373867" y="3893352"/>
            <a:ext cx="346024" cy="345674"/>
            <a:chOff x="4650919" y="3817349"/>
            <a:chExt cx="346024" cy="345674"/>
          </a:xfrm>
        </p:grpSpPr>
        <p:sp>
          <p:nvSpPr>
            <p:cNvPr id="11874" name="Google Shape;11874;p69"/>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9"/>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9"/>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69"/>
          <p:cNvGrpSpPr/>
          <p:nvPr/>
        </p:nvGrpSpPr>
        <p:grpSpPr>
          <a:xfrm>
            <a:off x="5272810" y="3893352"/>
            <a:ext cx="345642" cy="345674"/>
            <a:chOff x="5549861" y="3817349"/>
            <a:chExt cx="345642" cy="345674"/>
          </a:xfrm>
        </p:grpSpPr>
        <p:sp>
          <p:nvSpPr>
            <p:cNvPr id="11878" name="Google Shape;11878;p69"/>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9"/>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9"/>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69"/>
          <p:cNvGrpSpPr/>
          <p:nvPr/>
        </p:nvGrpSpPr>
        <p:grpSpPr>
          <a:xfrm>
            <a:off x="1281335" y="3474029"/>
            <a:ext cx="367255" cy="269855"/>
            <a:chOff x="1306445" y="3397829"/>
            <a:chExt cx="367255" cy="269855"/>
          </a:xfrm>
        </p:grpSpPr>
        <p:sp>
          <p:nvSpPr>
            <p:cNvPr id="11882" name="Google Shape;11882;p69"/>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9"/>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9"/>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9"/>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9"/>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9"/>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69"/>
          <p:cNvGrpSpPr/>
          <p:nvPr/>
        </p:nvGrpSpPr>
        <p:grpSpPr>
          <a:xfrm>
            <a:off x="1756207" y="3467600"/>
            <a:ext cx="367255" cy="282364"/>
            <a:chOff x="1781317" y="3391400"/>
            <a:chExt cx="367255" cy="282364"/>
          </a:xfrm>
        </p:grpSpPr>
        <p:sp>
          <p:nvSpPr>
            <p:cNvPr id="11889" name="Google Shape;11889;p69"/>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9"/>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9"/>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9"/>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9"/>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9"/>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69"/>
          <p:cNvGrpSpPr/>
          <p:nvPr/>
        </p:nvGrpSpPr>
        <p:grpSpPr>
          <a:xfrm>
            <a:off x="3653720" y="3447133"/>
            <a:ext cx="369164" cy="323297"/>
            <a:chOff x="3678830" y="3370933"/>
            <a:chExt cx="369164" cy="323297"/>
          </a:xfrm>
        </p:grpSpPr>
        <p:sp>
          <p:nvSpPr>
            <p:cNvPr id="11896" name="Google Shape;11896;p69"/>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9"/>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9"/>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9"/>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9"/>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9"/>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9"/>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9"/>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9"/>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9"/>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9"/>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69"/>
          <p:cNvGrpSpPr/>
          <p:nvPr/>
        </p:nvGrpSpPr>
        <p:grpSpPr>
          <a:xfrm>
            <a:off x="834155" y="3424375"/>
            <a:ext cx="312316" cy="368400"/>
            <a:chOff x="859265" y="3348175"/>
            <a:chExt cx="312316" cy="368400"/>
          </a:xfrm>
        </p:grpSpPr>
        <p:sp>
          <p:nvSpPr>
            <p:cNvPr id="11908" name="Google Shape;11908;p69"/>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9"/>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9"/>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9"/>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9"/>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3" name="Google Shape;11913;p69"/>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4" name="Google Shape;11914;p69"/>
          <p:cNvGrpSpPr/>
          <p:nvPr/>
        </p:nvGrpSpPr>
        <p:grpSpPr>
          <a:xfrm>
            <a:off x="2741264" y="3437213"/>
            <a:ext cx="330110" cy="308908"/>
            <a:chOff x="2766264" y="3394042"/>
            <a:chExt cx="294873" cy="275934"/>
          </a:xfrm>
        </p:grpSpPr>
        <p:sp>
          <p:nvSpPr>
            <p:cNvPr id="11915" name="Google Shape;11915;p69"/>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9"/>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9"/>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9"/>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69"/>
          <p:cNvGrpSpPr/>
          <p:nvPr/>
        </p:nvGrpSpPr>
        <p:grpSpPr>
          <a:xfrm>
            <a:off x="3189862" y="3435388"/>
            <a:ext cx="346406" cy="347552"/>
            <a:chOff x="3214972" y="3359188"/>
            <a:chExt cx="346406" cy="347552"/>
          </a:xfrm>
        </p:grpSpPr>
        <p:sp>
          <p:nvSpPr>
            <p:cNvPr id="11920" name="Google Shape;11920;p69"/>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9"/>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9"/>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9"/>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9"/>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9"/>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9"/>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9"/>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9"/>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9"/>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9"/>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9"/>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9"/>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9"/>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69"/>
          <p:cNvGrpSpPr/>
          <p:nvPr/>
        </p:nvGrpSpPr>
        <p:grpSpPr>
          <a:xfrm>
            <a:off x="4604196" y="3485393"/>
            <a:ext cx="367255" cy="244486"/>
            <a:chOff x="4629306" y="3409193"/>
            <a:chExt cx="367255" cy="244486"/>
          </a:xfrm>
        </p:grpSpPr>
        <p:sp>
          <p:nvSpPr>
            <p:cNvPr id="11935" name="Google Shape;11935;p69"/>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9"/>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9"/>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9"/>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9"/>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9"/>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9"/>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9"/>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9"/>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9"/>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69"/>
          <p:cNvGrpSpPr/>
          <p:nvPr/>
        </p:nvGrpSpPr>
        <p:grpSpPr>
          <a:xfrm>
            <a:off x="4168380" y="3426284"/>
            <a:ext cx="289939" cy="334661"/>
            <a:chOff x="4193490" y="3350084"/>
            <a:chExt cx="289939" cy="334661"/>
          </a:xfrm>
        </p:grpSpPr>
        <p:sp>
          <p:nvSpPr>
            <p:cNvPr id="11946" name="Google Shape;11946;p69"/>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9"/>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9"/>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9"/>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9"/>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9"/>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9"/>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9"/>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9"/>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9"/>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69"/>
          <p:cNvGrpSpPr/>
          <p:nvPr/>
        </p:nvGrpSpPr>
        <p:grpSpPr>
          <a:xfrm>
            <a:off x="6508171" y="3427430"/>
            <a:ext cx="357037" cy="357005"/>
            <a:chOff x="6533281" y="3351230"/>
            <a:chExt cx="357037" cy="357005"/>
          </a:xfrm>
        </p:grpSpPr>
        <p:sp>
          <p:nvSpPr>
            <p:cNvPr id="11957" name="Google Shape;11957;p69"/>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9"/>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9"/>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0" name="Google Shape;11960;p69"/>
          <p:cNvGrpSpPr/>
          <p:nvPr/>
        </p:nvGrpSpPr>
        <p:grpSpPr>
          <a:xfrm>
            <a:off x="6033331" y="3427430"/>
            <a:ext cx="357387" cy="357005"/>
            <a:chOff x="6058441" y="3351230"/>
            <a:chExt cx="357387" cy="357005"/>
          </a:xfrm>
        </p:grpSpPr>
        <p:sp>
          <p:nvSpPr>
            <p:cNvPr id="11961" name="Google Shape;11961;p69"/>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9"/>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69"/>
          <p:cNvGrpSpPr/>
          <p:nvPr/>
        </p:nvGrpSpPr>
        <p:grpSpPr>
          <a:xfrm>
            <a:off x="7932373" y="3427048"/>
            <a:ext cx="357387" cy="357387"/>
            <a:chOff x="7957483" y="3350848"/>
            <a:chExt cx="357387" cy="357387"/>
          </a:xfrm>
        </p:grpSpPr>
        <p:sp>
          <p:nvSpPr>
            <p:cNvPr id="11964" name="Google Shape;11964;p69"/>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9"/>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9"/>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9"/>
          <p:cNvGrpSpPr/>
          <p:nvPr/>
        </p:nvGrpSpPr>
        <p:grpSpPr>
          <a:xfrm>
            <a:off x="6982661" y="3427430"/>
            <a:ext cx="357387" cy="357005"/>
            <a:chOff x="7007771" y="3351230"/>
            <a:chExt cx="357387" cy="357005"/>
          </a:xfrm>
        </p:grpSpPr>
        <p:sp>
          <p:nvSpPr>
            <p:cNvPr id="11968" name="Google Shape;11968;p69"/>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9"/>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9"/>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9"/>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9"/>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69"/>
          <p:cNvGrpSpPr/>
          <p:nvPr/>
        </p:nvGrpSpPr>
        <p:grpSpPr>
          <a:xfrm>
            <a:off x="5083620" y="3427430"/>
            <a:ext cx="357005" cy="357005"/>
            <a:chOff x="5108729" y="3351230"/>
            <a:chExt cx="357005" cy="357005"/>
          </a:xfrm>
        </p:grpSpPr>
        <p:sp>
          <p:nvSpPr>
            <p:cNvPr id="11974" name="Google Shape;11974;p69"/>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9"/>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69"/>
          <p:cNvGrpSpPr/>
          <p:nvPr/>
        </p:nvGrpSpPr>
        <p:grpSpPr>
          <a:xfrm>
            <a:off x="5558459" y="3427430"/>
            <a:ext cx="357419" cy="357005"/>
            <a:chOff x="5583569" y="3351230"/>
            <a:chExt cx="357419" cy="357005"/>
          </a:xfrm>
        </p:grpSpPr>
        <p:sp>
          <p:nvSpPr>
            <p:cNvPr id="11977" name="Google Shape;11977;p69"/>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9"/>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69"/>
          <p:cNvGrpSpPr/>
          <p:nvPr/>
        </p:nvGrpSpPr>
        <p:grpSpPr>
          <a:xfrm>
            <a:off x="7457119" y="3427430"/>
            <a:ext cx="357419" cy="357005"/>
            <a:chOff x="7482229" y="3351230"/>
            <a:chExt cx="357419" cy="357005"/>
          </a:xfrm>
        </p:grpSpPr>
        <p:sp>
          <p:nvSpPr>
            <p:cNvPr id="11980" name="Google Shape;11980;p6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5" name="Google Shape;11985;p69"/>
          <p:cNvGrpSpPr/>
          <p:nvPr/>
        </p:nvGrpSpPr>
        <p:grpSpPr>
          <a:xfrm>
            <a:off x="3739375" y="2966882"/>
            <a:ext cx="222874" cy="345737"/>
            <a:chOff x="3764485" y="2890682"/>
            <a:chExt cx="222874" cy="345737"/>
          </a:xfrm>
        </p:grpSpPr>
        <p:sp>
          <p:nvSpPr>
            <p:cNvPr id="11986" name="Google Shape;11986;p69"/>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9"/>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9"/>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69"/>
          <p:cNvGrpSpPr/>
          <p:nvPr/>
        </p:nvGrpSpPr>
        <p:grpSpPr>
          <a:xfrm>
            <a:off x="2213507" y="2984331"/>
            <a:ext cx="422596" cy="310382"/>
            <a:chOff x="2278533" y="2937377"/>
            <a:chExt cx="346788" cy="254704"/>
          </a:xfrm>
        </p:grpSpPr>
        <p:sp>
          <p:nvSpPr>
            <p:cNvPr id="11990" name="Google Shape;11990;p69"/>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9"/>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2" name="Google Shape;11992;p69"/>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3" name="Google Shape;11993;p69"/>
          <p:cNvGrpSpPr/>
          <p:nvPr/>
        </p:nvGrpSpPr>
        <p:grpSpPr>
          <a:xfrm>
            <a:off x="1811527" y="2967710"/>
            <a:ext cx="286152" cy="346438"/>
            <a:chOff x="1836637" y="2891510"/>
            <a:chExt cx="286152" cy="346438"/>
          </a:xfrm>
        </p:grpSpPr>
        <p:sp>
          <p:nvSpPr>
            <p:cNvPr id="11994" name="Google Shape;11994;p69"/>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9"/>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9"/>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9"/>
          <p:cNvGrpSpPr/>
          <p:nvPr/>
        </p:nvGrpSpPr>
        <p:grpSpPr>
          <a:xfrm>
            <a:off x="5560751" y="2982129"/>
            <a:ext cx="379764" cy="337684"/>
            <a:chOff x="5585861" y="2905929"/>
            <a:chExt cx="379764" cy="337684"/>
          </a:xfrm>
        </p:grpSpPr>
        <p:sp>
          <p:nvSpPr>
            <p:cNvPr id="11998" name="Google Shape;11998;p69"/>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9"/>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9"/>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9"/>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69"/>
          <p:cNvGrpSpPr/>
          <p:nvPr/>
        </p:nvGrpSpPr>
        <p:grpSpPr>
          <a:xfrm>
            <a:off x="1302566" y="2986680"/>
            <a:ext cx="347934" cy="310024"/>
            <a:chOff x="1327676" y="2910480"/>
            <a:chExt cx="347934" cy="310024"/>
          </a:xfrm>
        </p:grpSpPr>
        <p:sp>
          <p:nvSpPr>
            <p:cNvPr id="12003" name="Google Shape;12003;p69"/>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9"/>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9"/>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9"/>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9"/>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8" name="Google Shape;12008;p69"/>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9" name="Google Shape;12009;p69"/>
          <p:cNvGrpSpPr/>
          <p:nvPr/>
        </p:nvGrpSpPr>
        <p:grpSpPr>
          <a:xfrm>
            <a:off x="2728291" y="2945764"/>
            <a:ext cx="382828" cy="358601"/>
            <a:chOff x="2753373" y="2902523"/>
            <a:chExt cx="347552" cy="325557"/>
          </a:xfrm>
        </p:grpSpPr>
        <p:sp>
          <p:nvSpPr>
            <p:cNvPr id="12010" name="Google Shape;12010;p69"/>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9"/>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9"/>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9"/>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9"/>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9"/>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69"/>
          <p:cNvGrpSpPr/>
          <p:nvPr/>
        </p:nvGrpSpPr>
        <p:grpSpPr>
          <a:xfrm>
            <a:off x="823906" y="2979455"/>
            <a:ext cx="356655" cy="335425"/>
            <a:chOff x="849016" y="2903255"/>
            <a:chExt cx="356655" cy="335425"/>
          </a:xfrm>
        </p:grpSpPr>
        <p:sp>
          <p:nvSpPr>
            <p:cNvPr id="12017" name="Google Shape;12017;p69"/>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9"/>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9"/>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9"/>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9"/>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9"/>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9"/>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9"/>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9"/>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9"/>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9"/>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8" name="Google Shape;12028;p69"/>
          <p:cNvGrpSpPr/>
          <p:nvPr/>
        </p:nvGrpSpPr>
        <p:grpSpPr>
          <a:xfrm>
            <a:off x="4185823" y="3002977"/>
            <a:ext cx="280072" cy="275520"/>
            <a:chOff x="4210933" y="2926777"/>
            <a:chExt cx="280072" cy="275520"/>
          </a:xfrm>
        </p:grpSpPr>
        <p:sp>
          <p:nvSpPr>
            <p:cNvPr id="12029" name="Google Shape;12029;p69"/>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9"/>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9"/>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9"/>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9"/>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9"/>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9"/>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9"/>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9"/>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9"/>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9"/>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9"/>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9"/>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69"/>
          <p:cNvGrpSpPr/>
          <p:nvPr/>
        </p:nvGrpSpPr>
        <p:grpSpPr>
          <a:xfrm>
            <a:off x="4642106" y="2991582"/>
            <a:ext cx="320273" cy="318395"/>
            <a:chOff x="4667216" y="2915382"/>
            <a:chExt cx="320273" cy="318395"/>
          </a:xfrm>
        </p:grpSpPr>
        <p:sp>
          <p:nvSpPr>
            <p:cNvPr id="12043" name="Google Shape;12043;p69"/>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9"/>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9"/>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9"/>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69"/>
          <p:cNvGrpSpPr/>
          <p:nvPr/>
        </p:nvGrpSpPr>
        <p:grpSpPr>
          <a:xfrm>
            <a:off x="5145370" y="3010839"/>
            <a:ext cx="261929" cy="280550"/>
            <a:chOff x="5170480" y="2934639"/>
            <a:chExt cx="261929" cy="280550"/>
          </a:xfrm>
        </p:grpSpPr>
        <p:sp>
          <p:nvSpPr>
            <p:cNvPr id="12048" name="Google Shape;12048;p69"/>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9"/>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9"/>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9"/>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9"/>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9"/>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9"/>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69"/>
          <p:cNvGrpSpPr/>
          <p:nvPr/>
        </p:nvGrpSpPr>
        <p:grpSpPr>
          <a:xfrm>
            <a:off x="6044313" y="2968091"/>
            <a:ext cx="362321" cy="364231"/>
            <a:chOff x="6069423" y="2891892"/>
            <a:chExt cx="362321" cy="364231"/>
          </a:xfrm>
        </p:grpSpPr>
        <p:sp>
          <p:nvSpPr>
            <p:cNvPr id="12056" name="Google Shape;12056;p69"/>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9"/>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9"/>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9"/>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9"/>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9"/>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69"/>
          <p:cNvGrpSpPr/>
          <p:nvPr/>
        </p:nvGrpSpPr>
        <p:grpSpPr>
          <a:xfrm>
            <a:off x="6546845" y="2995370"/>
            <a:ext cx="308878" cy="311170"/>
            <a:chOff x="6571955" y="2919170"/>
            <a:chExt cx="308878" cy="311170"/>
          </a:xfrm>
        </p:grpSpPr>
        <p:sp>
          <p:nvSpPr>
            <p:cNvPr id="12063" name="Google Shape;12063;p69"/>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9"/>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9"/>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9"/>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9"/>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9"/>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9"/>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9"/>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9"/>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9"/>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69"/>
          <p:cNvGrpSpPr/>
          <p:nvPr/>
        </p:nvGrpSpPr>
        <p:grpSpPr>
          <a:xfrm>
            <a:off x="7474944" y="3010935"/>
            <a:ext cx="350576" cy="280454"/>
            <a:chOff x="7500054" y="2934735"/>
            <a:chExt cx="350576" cy="280454"/>
          </a:xfrm>
        </p:grpSpPr>
        <p:sp>
          <p:nvSpPr>
            <p:cNvPr id="12074" name="Google Shape;12074;p69"/>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9"/>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9"/>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9"/>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9"/>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9"/>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9"/>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9"/>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2" name="Google Shape;12082;p69"/>
          <p:cNvGrpSpPr/>
          <p:nvPr/>
        </p:nvGrpSpPr>
        <p:grpSpPr>
          <a:xfrm>
            <a:off x="6987570" y="2950862"/>
            <a:ext cx="332012" cy="355454"/>
            <a:chOff x="7055134" y="2919170"/>
            <a:chExt cx="290321" cy="310820"/>
          </a:xfrm>
        </p:grpSpPr>
        <p:sp>
          <p:nvSpPr>
            <p:cNvPr id="12083" name="Google Shape;12083;p69"/>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9"/>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9"/>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9"/>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9"/>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9"/>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9"/>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9"/>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9"/>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9"/>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9"/>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9"/>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9"/>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9"/>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69"/>
          <p:cNvGrpSpPr/>
          <p:nvPr/>
        </p:nvGrpSpPr>
        <p:grpSpPr>
          <a:xfrm>
            <a:off x="7960033" y="2976813"/>
            <a:ext cx="330109" cy="347552"/>
            <a:chOff x="7985143" y="2900613"/>
            <a:chExt cx="330109" cy="347552"/>
          </a:xfrm>
        </p:grpSpPr>
        <p:sp>
          <p:nvSpPr>
            <p:cNvPr id="12098" name="Google Shape;12098;p69"/>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9"/>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9"/>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9"/>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9"/>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9"/>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9"/>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9"/>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69"/>
          <p:cNvGrpSpPr/>
          <p:nvPr/>
        </p:nvGrpSpPr>
        <p:grpSpPr>
          <a:xfrm>
            <a:off x="7965731" y="2511426"/>
            <a:ext cx="354363" cy="353631"/>
            <a:chOff x="7990840" y="2435226"/>
            <a:chExt cx="354363" cy="353631"/>
          </a:xfrm>
        </p:grpSpPr>
        <p:sp>
          <p:nvSpPr>
            <p:cNvPr id="12107" name="Google Shape;12107;p69"/>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9"/>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9"/>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69"/>
          <p:cNvGrpSpPr/>
          <p:nvPr/>
        </p:nvGrpSpPr>
        <p:grpSpPr>
          <a:xfrm>
            <a:off x="1792207" y="2556530"/>
            <a:ext cx="350958" cy="263043"/>
            <a:chOff x="1817317" y="2480330"/>
            <a:chExt cx="350958" cy="263043"/>
          </a:xfrm>
        </p:grpSpPr>
        <p:sp>
          <p:nvSpPr>
            <p:cNvPr id="12111" name="Google Shape;12111;p69"/>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9"/>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9"/>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9"/>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9"/>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69"/>
          <p:cNvGrpSpPr/>
          <p:nvPr/>
        </p:nvGrpSpPr>
        <p:grpSpPr>
          <a:xfrm>
            <a:off x="1316617" y="2559549"/>
            <a:ext cx="419913" cy="308109"/>
            <a:chOff x="1341727" y="2483349"/>
            <a:chExt cx="419913" cy="308109"/>
          </a:xfrm>
        </p:grpSpPr>
        <p:sp>
          <p:nvSpPr>
            <p:cNvPr id="12117" name="Google Shape;12117;p69"/>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9"/>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9"/>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69"/>
          <p:cNvGrpSpPr/>
          <p:nvPr/>
        </p:nvGrpSpPr>
        <p:grpSpPr>
          <a:xfrm>
            <a:off x="829222" y="2523936"/>
            <a:ext cx="376358" cy="330109"/>
            <a:chOff x="854332" y="2447736"/>
            <a:chExt cx="376358" cy="330109"/>
          </a:xfrm>
        </p:grpSpPr>
        <p:sp>
          <p:nvSpPr>
            <p:cNvPr id="12121" name="Google Shape;12121;p69"/>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9"/>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9"/>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9"/>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9"/>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9"/>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9"/>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9"/>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9" name="Google Shape;12129;p69"/>
          <p:cNvGrpSpPr/>
          <p:nvPr/>
        </p:nvGrpSpPr>
        <p:grpSpPr>
          <a:xfrm>
            <a:off x="4181653" y="2527151"/>
            <a:ext cx="322151" cy="322374"/>
            <a:chOff x="4206763" y="2450951"/>
            <a:chExt cx="322151" cy="322374"/>
          </a:xfrm>
        </p:grpSpPr>
        <p:sp>
          <p:nvSpPr>
            <p:cNvPr id="12130" name="Google Shape;12130;p69"/>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9"/>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2" name="Google Shape;12132;p69"/>
          <p:cNvGrpSpPr/>
          <p:nvPr/>
        </p:nvGrpSpPr>
        <p:grpSpPr>
          <a:xfrm>
            <a:off x="7491236" y="2526259"/>
            <a:ext cx="327976" cy="324316"/>
            <a:chOff x="7528096" y="2450059"/>
            <a:chExt cx="327976" cy="324316"/>
          </a:xfrm>
        </p:grpSpPr>
        <p:sp>
          <p:nvSpPr>
            <p:cNvPr id="12133" name="Google Shape;12133;p69"/>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9"/>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9"/>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9"/>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9"/>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8" name="Google Shape;12138;p69"/>
          <p:cNvGrpSpPr/>
          <p:nvPr/>
        </p:nvGrpSpPr>
        <p:grpSpPr>
          <a:xfrm>
            <a:off x="7052019" y="2588742"/>
            <a:ext cx="282364" cy="198619"/>
            <a:chOff x="7077129" y="2512542"/>
            <a:chExt cx="282364" cy="198619"/>
          </a:xfrm>
        </p:grpSpPr>
        <p:sp>
          <p:nvSpPr>
            <p:cNvPr id="12139" name="Google Shape;12139;p69"/>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9"/>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9"/>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9"/>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9"/>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9"/>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69"/>
          <p:cNvGrpSpPr/>
          <p:nvPr/>
        </p:nvGrpSpPr>
        <p:grpSpPr>
          <a:xfrm>
            <a:off x="3700351" y="2520912"/>
            <a:ext cx="334279" cy="334661"/>
            <a:chOff x="3725461" y="2444712"/>
            <a:chExt cx="334279" cy="334661"/>
          </a:xfrm>
        </p:grpSpPr>
        <p:sp>
          <p:nvSpPr>
            <p:cNvPr id="12146" name="Google Shape;12146;p69"/>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9"/>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9"/>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9"/>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9"/>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9"/>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9"/>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69"/>
          <p:cNvGrpSpPr/>
          <p:nvPr/>
        </p:nvGrpSpPr>
        <p:grpSpPr>
          <a:xfrm>
            <a:off x="6552128" y="2533421"/>
            <a:ext cx="332019" cy="310788"/>
            <a:chOff x="6577238" y="2457221"/>
            <a:chExt cx="332019" cy="310788"/>
          </a:xfrm>
        </p:grpSpPr>
        <p:sp>
          <p:nvSpPr>
            <p:cNvPr id="12154" name="Google Shape;12154;p69"/>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9"/>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9"/>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9"/>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9"/>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9"/>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69"/>
          <p:cNvGrpSpPr/>
          <p:nvPr/>
        </p:nvGrpSpPr>
        <p:grpSpPr>
          <a:xfrm>
            <a:off x="2793451" y="2515978"/>
            <a:ext cx="247892" cy="346024"/>
            <a:chOff x="2818561" y="2439778"/>
            <a:chExt cx="247892" cy="346024"/>
          </a:xfrm>
        </p:grpSpPr>
        <p:sp>
          <p:nvSpPr>
            <p:cNvPr id="12161" name="Google Shape;12161;p69"/>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9"/>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9"/>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9"/>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9"/>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9"/>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9"/>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9"/>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9"/>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9"/>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9"/>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9"/>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69"/>
          <p:cNvGrpSpPr/>
          <p:nvPr/>
        </p:nvGrpSpPr>
        <p:grpSpPr>
          <a:xfrm>
            <a:off x="3182668" y="2550832"/>
            <a:ext cx="419933" cy="275170"/>
            <a:chOff x="3207778" y="2474632"/>
            <a:chExt cx="419933" cy="275170"/>
          </a:xfrm>
        </p:grpSpPr>
        <p:sp>
          <p:nvSpPr>
            <p:cNvPr id="12174" name="Google Shape;12174;p69"/>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9"/>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9"/>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9"/>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9"/>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9"/>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9"/>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9"/>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9"/>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9"/>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9"/>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9"/>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9"/>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9"/>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69"/>
          <p:cNvGrpSpPr/>
          <p:nvPr/>
        </p:nvGrpSpPr>
        <p:grpSpPr>
          <a:xfrm>
            <a:off x="6074265" y="2532275"/>
            <a:ext cx="337684" cy="314194"/>
            <a:chOff x="6099375" y="2456075"/>
            <a:chExt cx="337684" cy="314194"/>
          </a:xfrm>
        </p:grpSpPr>
        <p:sp>
          <p:nvSpPr>
            <p:cNvPr id="12189" name="Google Shape;12189;p69"/>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9"/>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69"/>
          <p:cNvGrpSpPr/>
          <p:nvPr/>
        </p:nvGrpSpPr>
        <p:grpSpPr>
          <a:xfrm>
            <a:off x="2287513" y="2544784"/>
            <a:ext cx="312698" cy="286534"/>
            <a:chOff x="2312623" y="2468584"/>
            <a:chExt cx="312698" cy="286534"/>
          </a:xfrm>
        </p:grpSpPr>
        <p:sp>
          <p:nvSpPr>
            <p:cNvPr id="12192" name="Google Shape;12192;p69"/>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9"/>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9"/>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5" name="Google Shape;12195;p69"/>
          <p:cNvGrpSpPr/>
          <p:nvPr/>
        </p:nvGrpSpPr>
        <p:grpSpPr>
          <a:xfrm>
            <a:off x="5593695" y="2517124"/>
            <a:ext cx="345292" cy="342618"/>
            <a:chOff x="5618805" y="2440924"/>
            <a:chExt cx="345292" cy="342618"/>
          </a:xfrm>
        </p:grpSpPr>
        <p:sp>
          <p:nvSpPr>
            <p:cNvPr id="12196" name="Google Shape;12196;p69"/>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9"/>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9"/>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9"/>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9"/>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69"/>
          <p:cNvGrpSpPr/>
          <p:nvPr/>
        </p:nvGrpSpPr>
        <p:grpSpPr>
          <a:xfrm>
            <a:off x="4628069" y="2522790"/>
            <a:ext cx="377886" cy="331255"/>
            <a:chOff x="4653179" y="2446590"/>
            <a:chExt cx="377886" cy="331255"/>
          </a:xfrm>
        </p:grpSpPr>
        <p:sp>
          <p:nvSpPr>
            <p:cNvPr id="12202" name="Google Shape;12202;p69"/>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9"/>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9"/>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9"/>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69"/>
          <p:cNvGrpSpPr/>
          <p:nvPr/>
        </p:nvGrpSpPr>
        <p:grpSpPr>
          <a:xfrm>
            <a:off x="5159407" y="2535681"/>
            <a:ext cx="252062" cy="305122"/>
            <a:chOff x="5184517" y="2459481"/>
            <a:chExt cx="252062" cy="305122"/>
          </a:xfrm>
        </p:grpSpPr>
        <p:sp>
          <p:nvSpPr>
            <p:cNvPr id="12207" name="Google Shape;12207;p69"/>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9"/>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9"/>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9"/>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9"/>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9"/>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3" name="Google Shape;12213;p69"/>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4" name="Google Shape;12214;p69"/>
          <p:cNvGrpSpPr/>
          <p:nvPr/>
        </p:nvGrpSpPr>
        <p:grpSpPr>
          <a:xfrm>
            <a:off x="6130349" y="2045308"/>
            <a:ext cx="249770" cy="363849"/>
            <a:chOff x="6155459" y="1969108"/>
            <a:chExt cx="249770" cy="363849"/>
          </a:xfrm>
        </p:grpSpPr>
        <p:sp>
          <p:nvSpPr>
            <p:cNvPr id="12215" name="Google Shape;12215;p69"/>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9"/>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9"/>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9"/>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9"/>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9"/>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9"/>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9"/>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9"/>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69"/>
          <p:cNvGrpSpPr/>
          <p:nvPr/>
        </p:nvGrpSpPr>
        <p:grpSpPr>
          <a:xfrm>
            <a:off x="2254919" y="2046804"/>
            <a:ext cx="353631" cy="354395"/>
            <a:chOff x="2280029" y="1970604"/>
            <a:chExt cx="353631" cy="354395"/>
          </a:xfrm>
        </p:grpSpPr>
        <p:sp>
          <p:nvSpPr>
            <p:cNvPr id="12225" name="Google Shape;12225;p69"/>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9"/>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9"/>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9"/>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69"/>
          <p:cNvGrpSpPr/>
          <p:nvPr/>
        </p:nvGrpSpPr>
        <p:grpSpPr>
          <a:xfrm>
            <a:off x="8039990" y="2076374"/>
            <a:ext cx="255086" cy="301685"/>
            <a:chOff x="8065100" y="2000174"/>
            <a:chExt cx="255086" cy="301685"/>
          </a:xfrm>
        </p:grpSpPr>
        <p:sp>
          <p:nvSpPr>
            <p:cNvPr id="12230" name="Google Shape;12230;p69"/>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9"/>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9"/>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9"/>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69"/>
          <p:cNvGrpSpPr/>
          <p:nvPr/>
        </p:nvGrpSpPr>
        <p:grpSpPr>
          <a:xfrm>
            <a:off x="6608595" y="2045308"/>
            <a:ext cx="249420" cy="363849"/>
            <a:chOff x="6633705" y="1969108"/>
            <a:chExt cx="249420" cy="363849"/>
          </a:xfrm>
        </p:grpSpPr>
        <p:sp>
          <p:nvSpPr>
            <p:cNvPr id="12235" name="Google Shape;12235;p69"/>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9"/>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9"/>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9"/>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9"/>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9"/>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9"/>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9"/>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69"/>
          <p:cNvGrpSpPr/>
          <p:nvPr/>
        </p:nvGrpSpPr>
        <p:grpSpPr>
          <a:xfrm>
            <a:off x="5185921" y="2045308"/>
            <a:ext cx="226661" cy="363467"/>
            <a:chOff x="5211031" y="1969108"/>
            <a:chExt cx="226661" cy="363467"/>
          </a:xfrm>
        </p:grpSpPr>
        <p:sp>
          <p:nvSpPr>
            <p:cNvPr id="12244" name="Google Shape;12244;p69"/>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9"/>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69"/>
          <p:cNvGrpSpPr/>
          <p:nvPr/>
        </p:nvGrpSpPr>
        <p:grpSpPr>
          <a:xfrm>
            <a:off x="3687842" y="2046804"/>
            <a:ext cx="354363" cy="354395"/>
            <a:chOff x="3712952" y="1970604"/>
            <a:chExt cx="354363" cy="354395"/>
          </a:xfrm>
        </p:grpSpPr>
        <p:sp>
          <p:nvSpPr>
            <p:cNvPr id="12247" name="Google Shape;12247;p69"/>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9"/>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9"/>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9"/>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9"/>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9"/>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9"/>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9"/>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9"/>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69"/>
          <p:cNvGrpSpPr/>
          <p:nvPr/>
        </p:nvGrpSpPr>
        <p:grpSpPr>
          <a:xfrm>
            <a:off x="3210329" y="2046804"/>
            <a:ext cx="354363" cy="354745"/>
            <a:chOff x="3235438" y="1970604"/>
            <a:chExt cx="354363" cy="354745"/>
          </a:xfrm>
        </p:grpSpPr>
        <p:sp>
          <p:nvSpPr>
            <p:cNvPr id="12257" name="Google Shape;12257;p69"/>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9"/>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9"/>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9"/>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9"/>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9"/>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9"/>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9"/>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9"/>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9"/>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9"/>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9"/>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9"/>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0" name="Google Shape;12270;p69"/>
          <p:cNvGrpSpPr/>
          <p:nvPr/>
        </p:nvGrpSpPr>
        <p:grpSpPr>
          <a:xfrm>
            <a:off x="1304475" y="2066125"/>
            <a:ext cx="341472" cy="335074"/>
            <a:chOff x="1329585" y="1989925"/>
            <a:chExt cx="341472" cy="335074"/>
          </a:xfrm>
        </p:grpSpPr>
        <p:sp>
          <p:nvSpPr>
            <p:cNvPr id="12271" name="Google Shape;12271;p69"/>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9"/>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9"/>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69"/>
          <p:cNvGrpSpPr/>
          <p:nvPr/>
        </p:nvGrpSpPr>
        <p:grpSpPr>
          <a:xfrm>
            <a:off x="5566761" y="2066106"/>
            <a:ext cx="416649" cy="325597"/>
            <a:chOff x="5626763" y="2013829"/>
            <a:chExt cx="351722" cy="274788"/>
          </a:xfrm>
        </p:grpSpPr>
        <p:sp>
          <p:nvSpPr>
            <p:cNvPr id="12275" name="Google Shape;12275;p69"/>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9"/>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9"/>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9"/>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9"/>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9"/>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9"/>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9"/>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9"/>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9"/>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69"/>
          <p:cNvGrpSpPr/>
          <p:nvPr/>
        </p:nvGrpSpPr>
        <p:grpSpPr>
          <a:xfrm>
            <a:off x="7551495" y="2060077"/>
            <a:ext cx="276698" cy="333133"/>
            <a:chOff x="7576605" y="1983877"/>
            <a:chExt cx="276698" cy="333133"/>
          </a:xfrm>
        </p:grpSpPr>
        <p:sp>
          <p:nvSpPr>
            <p:cNvPr id="12286" name="Google Shape;12286;p69"/>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9"/>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69"/>
          <p:cNvGrpSpPr/>
          <p:nvPr/>
        </p:nvGrpSpPr>
        <p:grpSpPr>
          <a:xfrm>
            <a:off x="828458" y="2051738"/>
            <a:ext cx="337334" cy="353599"/>
            <a:chOff x="853568" y="1975538"/>
            <a:chExt cx="337334" cy="353599"/>
          </a:xfrm>
        </p:grpSpPr>
        <p:sp>
          <p:nvSpPr>
            <p:cNvPr id="12289" name="Google Shape;12289;p69"/>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9"/>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9"/>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9"/>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69"/>
          <p:cNvGrpSpPr/>
          <p:nvPr/>
        </p:nvGrpSpPr>
        <p:grpSpPr>
          <a:xfrm>
            <a:off x="2733192" y="2085828"/>
            <a:ext cx="327085" cy="277080"/>
            <a:chOff x="2770052" y="2009628"/>
            <a:chExt cx="327085" cy="277080"/>
          </a:xfrm>
        </p:grpSpPr>
        <p:sp>
          <p:nvSpPr>
            <p:cNvPr id="12294" name="Google Shape;12294;p69"/>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9"/>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6" name="Google Shape;12296;p69"/>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7" name="Google Shape;12297;p69"/>
          <p:cNvGrpSpPr/>
          <p:nvPr/>
        </p:nvGrpSpPr>
        <p:grpSpPr>
          <a:xfrm>
            <a:off x="4170289" y="2046804"/>
            <a:ext cx="344878" cy="343573"/>
            <a:chOff x="4195399" y="1970604"/>
            <a:chExt cx="344878" cy="343573"/>
          </a:xfrm>
        </p:grpSpPr>
        <p:sp>
          <p:nvSpPr>
            <p:cNvPr id="12298" name="Google Shape;12298;p69"/>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9"/>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9"/>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9"/>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2" name="Google Shape;12302;p69"/>
          <p:cNvGrpSpPr/>
          <p:nvPr/>
        </p:nvGrpSpPr>
        <p:grpSpPr>
          <a:xfrm>
            <a:off x="4649681" y="2053647"/>
            <a:ext cx="344528" cy="344114"/>
            <a:chOff x="4674791" y="1977447"/>
            <a:chExt cx="344528" cy="344114"/>
          </a:xfrm>
        </p:grpSpPr>
        <p:sp>
          <p:nvSpPr>
            <p:cNvPr id="12303" name="Google Shape;12303;p69"/>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9"/>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9"/>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9"/>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9"/>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9"/>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9"/>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9"/>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9"/>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9"/>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9"/>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9"/>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9"/>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9"/>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9"/>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9"/>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9"/>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9"/>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9"/>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9"/>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9"/>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9"/>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9"/>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9"/>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9"/>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9"/>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69"/>
          <p:cNvGrpSpPr/>
          <p:nvPr/>
        </p:nvGrpSpPr>
        <p:grpSpPr>
          <a:xfrm>
            <a:off x="6058700" y="1623497"/>
            <a:ext cx="382819" cy="310788"/>
            <a:chOff x="6083810" y="1547297"/>
            <a:chExt cx="382819" cy="310788"/>
          </a:xfrm>
        </p:grpSpPr>
        <p:sp>
          <p:nvSpPr>
            <p:cNvPr id="12330" name="Google Shape;12330;p69"/>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9"/>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9"/>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9"/>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9"/>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9"/>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9"/>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9"/>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9"/>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9"/>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9"/>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9"/>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9"/>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9"/>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9"/>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9"/>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9"/>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9"/>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69"/>
          <p:cNvGrpSpPr/>
          <p:nvPr/>
        </p:nvGrpSpPr>
        <p:grpSpPr>
          <a:xfrm>
            <a:off x="6533190" y="1614393"/>
            <a:ext cx="382788" cy="328613"/>
            <a:chOff x="6558300" y="1538193"/>
            <a:chExt cx="382788" cy="328613"/>
          </a:xfrm>
        </p:grpSpPr>
        <p:sp>
          <p:nvSpPr>
            <p:cNvPr id="12349" name="Google Shape;12349;p69"/>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9"/>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69"/>
          <p:cNvGrpSpPr/>
          <p:nvPr/>
        </p:nvGrpSpPr>
        <p:grpSpPr>
          <a:xfrm>
            <a:off x="5168892" y="1587497"/>
            <a:ext cx="259605" cy="346024"/>
            <a:chOff x="5194002" y="1511297"/>
            <a:chExt cx="259605" cy="346024"/>
          </a:xfrm>
        </p:grpSpPr>
        <p:sp>
          <p:nvSpPr>
            <p:cNvPr id="12352" name="Google Shape;12352;p69"/>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9"/>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9"/>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9"/>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69"/>
          <p:cNvGrpSpPr/>
          <p:nvPr/>
        </p:nvGrpSpPr>
        <p:grpSpPr>
          <a:xfrm>
            <a:off x="1369631" y="1588261"/>
            <a:ext cx="252444" cy="351722"/>
            <a:chOff x="1394741" y="1512061"/>
            <a:chExt cx="252444" cy="351722"/>
          </a:xfrm>
        </p:grpSpPr>
        <p:sp>
          <p:nvSpPr>
            <p:cNvPr id="12357" name="Google Shape;12357;p69"/>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9"/>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9"/>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9"/>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9"/>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9"/>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9"/>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9"/>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9"/>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9"/>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9"/>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9"/>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9"/>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9"/>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9"/>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9"/>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9"/>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69"/>
          <p:cNvGrpSpPr/>
          <p:nvPr/>
        </p:nvGrpSpPr>
        <p:grpSpPr>
          <a:xfrm>
            <a:off x="829986" y="1580685"/>
            <a:ext cx="380910" cy="339594"/>
            <a:chOff x="855096" y="1504485"/>
            <a:chExt cx="380910" cy="339594"/>
          </a:xfrm>
        </p:grpSpPr>
        <p:sp>
          <p:nvSpPr>
            <p:cNvPr id="12375" name="Google Shape;12375;p69"/>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9"/>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9"/>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9"/>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9"/>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69"/>
          <p:cNvGrpSpPr/>
          <p:nvPr/>
        </p:nvGrpSpPr>
        <p:grpSpPr>
          <a:xfrm>
            <a:off x="1794466" y="1587879"/>
            <a:ext cx="352103" cy="352103"/>
            <a:chOff x="1819576" y="1511679"/>
            <a:chExt cx="352103" cy="352103"/>
          </a:xfrm>
        </p:grpSpPr>
        <p:sp>
          <p:nvSpPr>
            <p:cNvPr id="12381" name="Google Shape;12381;p69"/>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9"/>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9"/>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9"/>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5" name="Google Shape;12385;p69"/>
          <p:cNvGrpSpPr/>
          <p:nvPr/>
        </p:nvGrpSpPr>
        <p:grpSpPr>
          <a:xfrm>
            <a:off x="5595987" y="1576961"/>
            <a:ext cx="371424" cy="355446"/>
            <a:chOff x="5621097" y="1500761"/>
            <a:chExt cx="371424" cy="355446"/>
          </a:xfrm>
        </p:grpSpPr>
        <p:sp>
          <p:nvSpPr>
            <p:cNvPr id="12386" name="Google Shape;12386;p69"/>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9"/>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8" name="Google Shape;12388;p69"/>
          <p:cNvGrpSpPr/>
          <p:nvPr/>
        </p:nvGrpSpPr>
        <p:grpSpPr>
          <a:xfrm>
            <a:off x="4645129" y="1617799"/>
            <a:ext cx="359679" cy="321833"/>
            <a:chOff x="4670239" y="1541599"/>
            <a:chExt cx="359679" cy="321833"/>
          </a:xfrm>
        </p:grpSpPr>
        <p:sp>
          <p:nvSpPr>
            <p:cNvPr id="12389" name="Google Shape;12389;p69"/>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9"/>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9"/>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9"/>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9"/>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69"/>
          <p:cNvGrpSpPr/>
          <p:nvPr/>
        </p:nvGrpSpPr>
        <p:grpSpPr>
          <a:xfrm>
            <a:off x="4187319" y="1578585"/>
            <a:ext cx="321037" cy="353822"/>
            <a:chOff x="4212429" y="1502385"/>
            <a:chExt cx="321037" cy="353822"/>
          </a:xfrm>
        </p:grpSpPr>
        <p:sp>
          <p:nvSpPr>
            <p:cNvPr id="12395" name="Google Shape;12395;p69"/>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9"/>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9"/>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9"/>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69"/>
          <p:cNvGrpSpPr/>
          <p:nvPr/>
        </p:nvGrpSpPr>
        <p:grpSpPr>
          <a:xfrm>
            <a:off x="2277678" y="1582181"/>
            <a:ext cx="336188" cy="335425"/>
            <a:chOff x="2302788" y="1505981"/>
            <a:chExt cx="336188" cy="335425"/>
          </a:xfrm>
        </p:grpSpPr>
        <p:sp>
          <p:nvSpPr>
            <p:cNvPr id="12400" name="Google Shape;12400;p69"/>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9"/>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9"/>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9"/>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9"/>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9"/>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9"/>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9"/>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9"/>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9"/>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9"/>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9"/>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9"/>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9"/>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9"/>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9"/>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9"/>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69"/>
          <p:cNvGrpSpPr/>
          <p:nvPr/>
        </p:nvGrpSpPr>
        <p:grpSpPr>
          <a:xfrm>
            <a:off x="2755191" y="1598096"/>
            <a:ext cx="333133" cy="321037"/>
            <a:chOff x="2780301" y="1521896"/>
            <a:chExt cx="333133" cy="321037"/>
          </a:xfrm>
        </p:grpSpPr>
        <p:sp>
          <p:nvSpPr>
            <p:cNvPr id="12418" name="Google Shape;12418;p69"/>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9"/>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9"/>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9"/>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9"/>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9"/>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9"/>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9"/>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9"/>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9"/>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9"/>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9"/>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9"/>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9"/>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9"/>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9"/>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9"/>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9"/>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9"/>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9"/>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69"/>
          <p:cNvGrpSpPr/>
          <p:nvPr/>
        </p:nvGrpSpPr>
        <p:grpSpPr>
          <a:xfrm>
            <a:off x="3291049" y="1591285"/>
            <a:ext cx="211892" cy="339594"/>
            <a:chOff x="3316159" y="1515085"/>
            <a:chExt cx="211892" cy="339594"/>
          </a:xfrm>
        </p:grpSpPr>
        <p:sp>
          <p:nvSpPr>
            <p:cNvPr id="12439" name="Google Shape;12439;p69"/>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9"/>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9"/>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2" name="Google Shape;12442;p69"/>
            <p:cNvGrpSpPr/>
            <p:nvPr/>
          </p:nvGrpSpPr>
          <p:grpSpPr>
            <a:xfrm>
              <a:off x="3316159" y="1515085"/>
              <a:ext cx="211892" cy="339594"/>
              <a:chOff x="3316159" y="1515085"/>
              <a:chExt cx="211892" cy="339594"/>
            </a:xfrm>
          </p:grpSpPr>
          <p:sp>
            <p:nvSpPr>
              <p:cNvPr id="12443" name="Google Shape;12443;p69"/>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9"/>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9"/>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9"/>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9"/>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9"/>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49" name="Google Shape;12449;p69"/>
          <p:cNvGrpSpPr/>
          <p:nvPr/>
        </p:nvGrpSpPr>
        <p:grpSpPr>
          <a:xfrm>
            <a:off x="3691248" y="1620855"/>
            <a:ext cx="361971" cy="314958"/>
            <a:chOff x="3716358" y="1544655"/>
            <a:chExt cx="361971" cy="314958"/>
          </a:xfrm>
        </p:grpSpPr>
        <p:sp>
          <p:nvSpPr>
            <p:cNvPr id="12450" name="Google Shape;12450;p69"/>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9"/>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9"/>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9"/>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9"/>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5" name="Google Shape;12455;p69"/>
            <p:cNvGrpSpPr/>
            <p:nvPr/>
          </p:nvGrpSpPr>
          <p:grpSpPr>
            <a:xfrm>
              <a:off x="3716358" y="1544655"/>
              <a:ext cx="361971" cy="314958"/>
              <a:chOff x="3716358" y="1544655"/>
              <a:chExt cx="361971" cy="314958"/>
            </a:xfrm>
          </p:grpSpPr>
          <p:sp>
            <p:nvSpPr>
              <p:cNvPr id="12456" name="Google Shape;12456;p69"/>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9"/>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9"/>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9"/>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9"/>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61" name="Google Shape;12461;p69"/>
          <p:cNvGrpSpPr/>
          <p:nvPr/>
        </p:nvGrpSpPr>
        <p:grpSpPr>
          <a:xfrm>
            <a:off x="6986814" y="1633752"/>
            <a:ext cx="499533" cy="305136"/>
            <a:chOff x="7009649" y="1541981"/>
            <a:chExt cx="524940" cy="320655"/>
          </a:xfrm>
        </p:grpSpPr>
        <p:sp>
          <p:nvSpPr>
            <p:cNvPr id="12462" name="Google Shape;12462;p69"/>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9"/>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9"/>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9"/>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9"/>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9"/>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9"/>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9"/>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0" name="Google Shape;12470;p69"/>
          <p:cNvGrpSpPr/>
          <p:nvPr/>
        </p:nvGrpSpPr>
        <p:grpSpPr>
          <a:xfrm>
            <a:off x="8008924" y="1594309"/>
            <a:ext cx="282746" cy="340358"/>
            <a:chOff x="8034034" y="1518109"/>
            <a:chExt cx="282746" cy="340358"/>
          </a:xfrm>
        </p:grpSpPr>
        <p:sp>
          <p:nvSpPr>
            <p:cNvPr id="12471" name="Google Shape;12471;p69"/>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9"/>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9"/>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9"/>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5" name="Google Shape;12475;p69"/>
          <p:cNvGrpSpPr/>
          <p:nvPr/>
        </p:nvGrpSpPr>
        <p:grpSpPr>
          <a:xfrm>
            <a:off x="7557192" y="1576134"/>
            <a:ext cx="369133" cy="360411"/>
            <a:chOff x="7582302" y="1499934"/>
            <a:chExt cx="369133" cy="360411"/>
          </a:xfrm>
        </p:grpSpPr>
        <p:sp>
          <p:nvSpPr>
            <p:cNvPr id="12476" name="Google Shape;12476;p69"/>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9"/>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9"/>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9"/>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9"/>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1" name="Google Shape;12481;p69"/>
          <p:cNvGrpSpPr/>
          <p:nvPr/>
        </p:nvGrpSpPr>
        <p:grpSpPr>
          <a:xfrm>
            <a:off x="6170979" y="3893352"/>
            <a:ext cx="346056" cy="345674"/>
            <a:chOff x="2238181" y="4120624"/>
            <a:chExt cx="346056" cy="345674"/>
          </a:xfrm>
        </p:grpSpPr>
        <p:grpSp>
          <p:nvGrpSpPr>
            <p:cNvPr id="12482" name="Google Shape;12482;p69"/>
            <p:cNvGrpSpPr/>
            <p:nvPr/>
          </p:nvGrpSpPr>
          <p:grpSpPr>
            <a:xfrm>
              <a:off x="2309155" y="4177413"/>
              <a:ext cx="203862" cy="231903"/>
              <a:chOff x="1512725" y="258500"/>
              <a:chExt cx="4570900" cy="5199625"/>
            </a:xfrm>
          </p:grpSpPr>
          <p:sp>
            <p:nvSpPr>
              <p:cNvPr id="12483" name="Google Shape;12483;p69"/>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9"/>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5" name="Google Shape;12485;p69"/>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6" name="Google Shape;12486;p6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34"/>
          <p:cNvSpPr txBox="1"/>
          <p:nvPr>
            <p:ph type="title"/>
          </p:nvPr>
        </p:nvSpPr>
        <p:spPr>
          <a:xfrm>
            <a:off x="4095150" y="238475"/>
            <a:ext cx="3313200" cy="113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CONTENTS OF </a:t>
            </a:r>
            <a:r>
              <a:rPr lang="en">
                <a:solidFill>
                  <a:schemeClr val="lt1"/>
                </a:solidFill>
              </a:rPr>
              <a:t>A PORTFOLIO</a:t>
            </a:r>
            <a:endParaRPr>
              <a:solidFill>
                <a:schemeClr val="lt1"/>
              </a:solidFill>
            </a:endParaRPr>
          </a:p>
        </p:txBody>
      </p:sp>
      <p:sp>
        <p:nvSpPr>
          <p:cNvPr id="429" name="Google Shape;429;p34"/>
          <p:cNvSpPr txBox="1"/>
          <p:nvPr>
            <p:ph idx="1" type="subTitle"/>
          </p:nvPr>
        </p:nvSpPr>
        <p:spPr>
          <a:xfrm>
            <a:off x="4095150" y="1392488"/>
            <a:ext cx="4294800" cy="2674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A portfolio is composed of three main elements:</a:t>
            </a:r>
            <a:endParaRPr/>
          </a:p>
          <a:p>
            <a:pPr indent="-304800" lvl="0" marL="457200" rtl="0" algn="l">
              <a:spcBef>
                <a:spcPts val="1000"/>
              </a:spcBef>
              <a:spcAft>
                <a:spcPts val="0"/>
              </a:spcAft>
              <a:buSzPts val="1200"/>
              <a:buChar char="●"/>
            </a:pPr>
            <a:r>
              <a:rPr b="1" lang="en"/>
              <a:t>Content</a:t>
            </a:r>
            <a:r>
              <a:rPr lang="en"/>
              <a:t> - this includes the actual work you want to showcase and can be anything from writing samples to photographs or videos.</a:t>
            </a:r>
            <a:endParaRPr/>
          </a:p>
          <a:p>
            <a:pPr indent="-304800" lvl="0" marL="457200" rtl="0" algn="l">
              <a:spcBef>
                <a:spcPts val="1000"/>
              </a:spcBef>
              <a:spcAft>
                <a:spcPts val="0"/>
              </a:spcAft>
              <a:buSzPts val="1200"/>
              <a:buChar char="●"/>
            </a:pPr>
            <a:r>
              <a:rPr b="1" lang="en"/>
              <a:t>Design</a:t>
            </a:r>
            <a:r>
              <a:rPr lang="en"/>
              <a:t> - the design should reflect your personality and style while remaining professional. It should also make it easy to navigate the portfolio.</a:t>
            </a:r>
            <a:endParaRPr/>
          </a:p>
          <a:p>
            <a:pPr indent="-304800" lvl="0" marL="457200" rtl="0" algn="l">
              <a:spcBef>
                <a:spcPts val="1000"/>
              </a:spcBef>
              <a:spcAft>
                <a:spcPts val="1000"/>
              </a:spcAft>
              <a:buSzPts val="1200"/>
              <a:buChar char="●"/>
            </a:pPr>
            <a:r>
              <a:rPr b="1" lang="en"/>
              <a:t>Summary</a:t>
            </a:r>
            <a:r>
              <a:rPr lang="en"/>
              <a:t> - a brief summary at the beginning of the portfolio will help provide an introduction to your work and give visitors a better understanding of yourself and what you have created.</a:t>
            </a:r>
            <a:endParaRPr/>
          </a:p>
        </p:txBody>
      </p:sp>
      <p:pic>
        <p:nvPicPr>
          <p:cNvPr id="430" name="Google Shape;430;p34"/>
          <p:cNvPicPr preferRelativeResize="0"/>
          <p:nvPr>
            <p:ph idx="2" type="pic"/>
          </p:nvPr>
        </p:nvPicPr>
        <p:blipFill rotWithShape="1">
          <a:blip r:embed="rId3">
            <a:alphaModFix/>
          </a:blip>
          <a:srcRect b="17643" l="12257" r="12265" t="17513"/>
          <a:stretch/>
        </p:blipFill>
        <p:spPr>
          <a:xfrm>
            <a:off x="274750" y="298650"/>
            <a:ext cx="3526849" cy="4546202"/>
          </a:xfrm>
          <a:prstGeom prst="rect">
            <a:avLst/>
          </a:prstGeom>
        </p:spPr>
      </p:pic>
      <p:pic>
        <p:nvPicPr>
          <p:cNvPr id="431" name="Google Shape;431;p34"/>
          <p:cNvPicPr preferRelativeResize="0"/>
          <p:nvPr/>
        </p:nvPicPr>
        <p:blipFill rotWithShape="1">
          <a:blip r:embed="rId4">
            <a:alphaModFix/>
          </a:blip>
          <a:srcRect b="1776" l="-1328" r="2210" t="68"/>
          <a:stretch/>
        </p:blipFill>
        <p:spPr>
          <a:xfrm flipH="1" rot="5400000">
            <a:off x="6199388" y="2170413"/>
            <a:ext cx="581075" cy="4789550"/>
          </a:xfrm>
          <a:prstGeom prst="rect">
            <a:avLst/>
          </a:prstGeom>
          <a:noFill/>
          <a:ln>
            <a:noFill/>
          </a:ln>
        </p:spPr>
      </p:pic>
      <p:grpSp>
        <p:nvGrpSpPr>
          <p:cNvPr id="432" name="Google Shape;432;p34"/>
          <p:cNvGrpSpPr/>
          <p:nvPr/>
        </p:nvGrpSpPr>
        <p:grpSpPr>
          <a:xfrm>
            <a:off x="8140849" y="4083433"/>
            <a:ext cx="906026" cy="906262"/>
            <a:chOff x="-1474137" y="2796647"/>
            <a:chExt cx="2346611" cy="2346613"/>
          </a:xfrm>
        </p:grpSpPr>
        <p:cxnSp>
          <p:nvCxnSpPr>
            <p:cNvPr id="433" name="Google Shape;433;p34"/>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434" name="Google Shape;434;p34"/>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35" name="Google Shape;435;p34"/>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36" name="Google Shape;436;p34"/>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37" name="Google Shape;437;p34"/>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38" name="Google Shape;438;p34"/>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439" name="Google Shape;439;p34"/>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440" name="Google Shape;440;p34"/>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90" name="Shape 12490"/>
        <p:cNvGrpSpPr/>
        <p:nvPr/>
      </p:nvGrpSpPr>
      <p:grpSpPr>
        <a:xfrm>
          <a:off x="0" y="0"/>
          <a:ext cx="0" cy="0"/>
          <a:chOff x="0" y="0"/>
          <a:chExt cx="0" cy="0"/>
        </a:xfrm>
      </p:grpSpPr>
      <p:pic>
        <p:nvPicPr>
          <p:cNvPr id="12491" name="Google Shape;12491;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35"/>
          <p:cNvSpPr txBox="1"/>
          <p:nvPr>
            <p:ph type="title"/>
          </p:nvPr>
        </p:nvSpPr>
        <p:spPr>
          <a:xfrm>
            <a:off x="720000" y="445025"/>
            <a:ext cx="5609700" cy="10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SHOULD INCLUDE</a:t>
            </a:r>
            <a:r>
              <a:rPr lang="en">
                <a:solidFill>
                  <a:schemeClr val="lt1"/>
                </a:solidFill>
              </a:rPr>
              <a:t> </a:t>
            </a:r>
            <a:r>
              <a:rPr lang="en"/>
              <a:t>IN </a:t>
            </a:r>
            <a:r>
              <a:rPr lang="en">
                <a:solidFill>
                  <a:schemeClr val="lt1"/>
                </a:solidFill>
              </a:rPr>
              <a:t>YOUR PORTFOLIO…</a:t>
            </a:r>
            <a:endParaRPr>
              <a:solidFill>
                <a:schemeClr val="lt1"/>
              </a:solidFill>
            </a:endParaRPr>
          </a:p>
        </p:txBody>
      </p:sp>
      <p:sp>
        <p:nvSpPr>
          <p:cNvPr id="446" name="Google Shape;446;p35"/>
          <p:cNvSpPr txBox="1"/>
          <p:nvPr>
            <p:ph idx="4" type="subTitle"/>
          </p:nvPr>
        </p:nvSpPr>
        <p:spPr>
          <a:xfrm>
            <a:off x="713762" y="1552275"/>
            <a:ext cx="2372700" cy="80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 SAMPLES</a:t>
            </a:r>
            <a:endParaRPr/>
          </a:p>
        </p:txBody>
      </p:sp>
      <p:sp>
        <p:nvSpPr>
          <p:cNvPr id="447" name="Google Shape;447;p35"/>
          <p:cNvSpPr txBox="1"/>
          <p:nvPr>
            <p:ph idx="5" type="subTitle"/>
          </p:nvPr>
        </p:nvSpPr>
        <p:spPr>
          <a:xfrm>
            <a:off x="3402466" y="1552275"/>
            <a:ext cx="2372700" cy="80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SKILLS</a:t>
            </a:r>
            <a:endParaRPr/>
          </a:p>
        </p:txBody>
      </p:sp>
      <p:sp>
        <p:nvSpPr>
          <p:cNvPr id="448" name="Google Shape;448;p35"/>
          <p:cNvSpPr txBox="1"/>
          <p:nvPr>
            <p:ph idx="1" type="subTitle"/>
          </p:nvPr>
        </p:nvSpPr>
        <p:spPr>
          <a:xfrm>
            <a:off x="713750" y="2377050"/>
            <a:ext cx="2372700" cy="134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 samples can be anything from graphics to writing, videos or websites that showcase your design, development or the writing skills you have</a:t>
            </a:r>
            <a:endParaRPr/>
          </a:p>
        </p:txBody>
      </p:sp>
      <p:sp>
        <p:nvSpPr>
          <p:cNvPr id="449" name="Google Shape;449;p35"/>
          <p:cNvSpPr txBox="1"/>
          <p:nvPr>
            <p:ph idx="2" type="subTitle"/>
          </p:nvPr>
        </p:nvSpPr>
        <p:spPr>
          <a:xfrm>
            <a:off x="3402459" y="2377050"/>
            <a:ext cx="2372700" cy="134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Skills and qualifications are the credentials you have that show employers your experience and abilities in various areas related to your field</a:t>
            </a:r>
            <a:endParaRPr/>
          </a:p>
        </p:txBody>
      </p:sp>
      <p:sp>
        <p:nvSpPr>
          <p:cNvPr id="450" name="Google Shape;450;p35"/>
          <p:cNvSpPr txBox="1"/>
          <p:nvPr>
            <p:ph idx="3" type="subTitle"/>
          </p:nvPr>
        </p:nvSpPr>
        <p:spPr>
          <a:xfrm>
            <a:off x="6057542" y="2377050"/>
            <a:ext cx="2372700" cy="134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overview of past project successes or other accomplishments, as well as a summary of relevant knowledge and skills gained over the course of your career</a:t>
            </a:r>
            <a:endParaRPr/>
          </a:p>
        </p:txBody>
      </p:sp>
      <p:sp>
        <p:nvSpPr>
          <p:cNvPr id="451" name="Google Shape;451;p35"/>
          <p:cNvSpPr txBox="1"/>
          <p:nvPr>
            <p:ph idx="6" type="subTitle"/>
          </p:nvPr>
        </p:nvSpPr>
        <p:spPr>
          <a:xfrm>
            <a:off x="6057537" y="1552275"/>
            <a:ext cx="2372700" cy="80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PROFESSIONAL NARRATIVE</a:t>
            </a:r>
            <a:endParaRPr/>
          </a:p>
        </p:txBody>
      </p:sp>
      <p:pic>
        <p:nvPicPr>
          <p:cNvPr id="452" name="Google Shape;452;p35"/>
          <p:cNvPicPr preferRelativeResize="0"/>
          <p:nvPr/>
        </p:nvPicPr>
        <p:blipFill rotWithShape="1">
          <a:blip r:embed="rId3">
            <a:alphaModFix/>
          </a:blip>
          <a:srcRect b="1097" l="423" r="23881" t="0"/>
          <a:stretch/>
        </p:blipFill>
        <p:spPr>
          <a:xfrm flipH="1" rot="5400000">
            <a:off x="4215013" y="176025"/>
            <a:ext cx="713975" cy="8623675"/>
          </a:xfrm>
          <a:prstGeom prst="rect">
            <a:avLst/>
          </a:prstGeom>
          <a:noFill/>
          <a:ln>
            <a:noFill/>
          </a:ln>
        </p:spPr>
      </p:pic>
      <p:grpSp>
        <p:nvGrpSpPr>
          <p:cNvPr id="453" name="Google Shape;453;p35"/>
          <p:cNvGrpSpPr/>
          <p:nvPr/>
        </p:nvGrpSpPr>
        <p:grpSpPr>
          <a:xfrm>
            <a:off x="808516" y="4258977"/>
            <a:ext cx="1328838" cy="457771"/>
            <a:chOff x="3032900" y="-50325"/>
            <a:chExt cx="2905200" cy="1242254"/>
          </a:xfrm>
        </p:grpSpPr>
        <p:sp>
          <p:nvSpPr>
            <p:cNvPr id="454" name="Google Shape;454;p35"/>
            <p:cNvSpPr/>
            <p:nvPr/>
          </p:nvSpPr>
          <p:spPr>
            <a:xfrm>
              <a:off x="3032900" y="-50325"/>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5"/>
            <p:cNvSpPr/>
            <p:nvPr/>
          </p:nvSpPr>
          <p:spPr>
            <a:xfrm>
              <a:off x="3032900" y="293452"/>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5"/>
            <p:cNvSpPr/>
            <p:nvPr/>
          </p:nvSpPr>
          <p:spPr>
            <a:xfrm>
              <a:off x="3032900" y="637229"/>
              <a:ext cx="2905200" cy="5547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35"/>
          <p:cNvGrpSpPr/>
          <p:nvPr/>
        </p:nvGrpSpPr>
        <p:grpSpPr>
          <a:xfrm rot="5400000">
            <a:off x="8042442" y="4143807"/>
            <a:ext cx="457793" cy="688492"/>
            <a:chOff x="3161850" y="2826350"/>
            <a:chExt cx="1416000" cy="2129575"/>
          </a:xfrm>
        </p:grpSpPr>
        <p:sp>
          <p:nvSpPr>
            <p:cNvPr id="458" name="Google Shape;458;p35"/>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5"/>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35"/>
          <p:cNvGrpSpPr/>
          <p:nvPr/>
        </p:nvGrpSpPr>
        <p:grpSpPr>
          <a:xfrm>
            <a:off x="8088054" y="298645"/>
            <a:ext cx="807703" cy="807939"/>
            <a:chOff x="-1474137" y="2796647"/>
            <a:chExt cx="2346611" cy="2346613"/>
          </a:xfrm>
        </p:grpSpPr>
        <p:cxnSp>
          <p:nvCxnSpPr>
            <p:cNvPr id="461" name="Google Shape;461;p35"/>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462" name="Google Shape;462;p35"/>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63" name="Google Shape;463;p35"/>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64" name="Google Shape;464;p35"/>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65" name="Google Shape;465;p35"/>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66" name="Google Shape;466;p35"/>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467" name="Google Shape;467;p35"/>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468" name="Google Shape;468;p35"/>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pic>
        <p:nvPicPr>
          <p:cNvPr id="473" name="Google Shape;473;p36"/>
          <p:cNvPicPr preferRelativeResize="0"/>
          <p:nvPr>
            <p:ph idx="3" type="pic"/>
          </p:nvPr>
        </p:nvPicPr>
        <p:blipFill rotWithShape="1">
          <a:blip r:embed="rId3">
            <a:alphaModFix/>
          </a:blip>
          <a:srcRect b="39911" l="6120" r="0" t="17402"/>
          <a:stretch/>
        </p:blipFill>
        <p:spPr>
          <a:xfrm>
            <a:off x="1336063" y="738600"/>
            <a:ext cx="6923400" cy="2098200"/>
          </a:xfrm>
          <a:prstGeom prst="round2SameRect">
            <a:avLst>
              <a:gd fmla="val 0" name="adj1"/>
              <a:gd fmla="val 0" name="adj2"/>
            </a:avLst>
          </a:prstGeom>
        </p:spPr>
      </p:pic>
      <p:sp>
        <p:nvSpPr>
          <p:cNvPr id="474" name="Google Shape;474;p36"/>
          <p:cNvSpPr txBox="1"/>
          <p:nvPr>
            <p:ph type="title"/>
          </p:nvPr>
        </p:nvSpPr>
        <p:spPr>
          <a:xfrm>
            <a:off x="3498600" y="3309400"/>
            <a:ext cx="40419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RESUME</a:t>
            </a:r>
            <a:endParaRPr/>
          </a:p>
        </p:txBody>
      </p:sp>
      <p:sp>
        <p:nvSpPr>
          <p:cNvPr id="475" name="Google Shape;475;p36"/>
          <p:cNvSpPr txBox="1"/>
          <p:nvPr>
            <p:ph idx="2" type="title"/>
          </p:nvPr>
        </p:nvSpPr>
        <p:spPr>
          <a:xfrm>
            <a:off x="1603500" y="3309400"/>
            <a:ext cx="1895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pic>
        <p:nvPicPr>
          <p:cNvPr id="476" name="Google Shape;476;p36"/>
          <p:cNvPicPr preferRelativeResize="0"/>
          <p:nvPr/>
        </p:nvPicPr>
        <p:blipFill rotWithShape="1">
          <a:blip r:embed="rId4">
            <a:alphaModFix/>
          </a:blip>
          <a:srcRect b="447" l="415" r="751" t="0"/>
          <a:stretch/>
        </p:blipFill>
        <p:spPr>
          <a:xfrm>
            <a:off x="260825" y="298650"/>
            <a:ext cx="858125" cy="4546200"/>
          </a:xfrm>
          <a:prstGeom prst="rect">
            <a:avLst/>
          </a:prstGeom>
          <a:noFill/>
          <a:ln>
            <a:noFill/>
          </a:ln>
        </p:spPr>
      </p:pic>
      <p:grpSp>
        <p:nvGrpSpPr>
          <p:cNvPr id="477" name="Google Shape;477;p36"/>
          <p:cNvGrpSpPr/>
          <p:nvPr/>
        </p:nvGrpSpPr>
        <p:grpSpPr>
          <a:xfrm>
            <a:off x="8026929" y="3572820"/>
            <a:ext cx="807703" cy="807939"/>
            <a:chOff x="-1474137" y="2796647"/>
            <a:chExt cx="2346611" cy="2346613"/>
          </a:xfrm>
        </p:grpSpPr>
        <p:cxnSp>
          <p:nvCxnSpPr>
            <p:cNvPr id="478" name="Google Shape;478;p36"/>
            <p:cNvCxnSpPr/>
            <p:nvPr/>
          </p:nvCxnSpPr>
          <p:spPr>
            <a:xfrm rot="1667018">
              <a:off x="-1130406" y="3140358"/>
              <a:ext cx="1659180" cy="1659180"/>
            </a:xfrm>
            <a:prstGeom prst="straightConnector1">
              <a:avLst/>
            </a:prstGeom>
            <a:noFill/>
            <a:ln cap="flat" cmpd="sng" w="19050">
              <a:solidFill>
                <a:schemeClr val="dk1"/>
              </a:solidFill>
              <a:prstDash val="solid"/>
              <a:round/>
              <a:headEnd len="med" w="med" type="none"/>
              <a:tailEnd len="med" w="med" type="none"/>
            </a:ln>
          </p:spPr>
        </p:cxnSp>
        <p:cxnSp>
          <p:nvCxnSpPr>
            <p:cNvPr id="479" name="Google Shape;479;p36"/>
            <p:cNvCxnSpPr/>
            <p:nvPr/>
          </p:nvCxnSpPr>
          <p:spPr>
            <a:xfrm>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80" name="Google Shape;480;p36"/>
            <p:cNvCxnSpPr/>
            <p:nvPr/>
          </p:nvCxnSpPr>
          <p:spPr>
            <a:xfrm rot="5400000">
              <a:off x="-1130476" y="3140297"/>
              <a:ext cx="1659300" cy="1659300"/>
            </a:xfrm>
            <a:prstGeom prst="straightConnector1">
              <a:avLst/>
            </a:prstGeom>
            <a:noFill/>
            <a:ln cap="flat" cmpd="sng" w="19050">
              <a:solidFill>
                <a:schemeClr val="dk1"/>
              </a:solidFill>
              <a:prstDash val="solid"/>
              <a:round/>
              <a:headEnd len="med" w="med" type="none"/>
              <a:tailEnd len="med" w="med" type="none"/>
            </a:ln>
          </p:spPr>
        </p:cxnSp>
        <p:cxnSp>
          <p:nvCxnSpPr>
            <p:cNvPr id="481" name="Google Shape;481;p36"/>
            <p:cNvCxnSpPr/>
            <p:nvPr/>
          </p:nvCxnSpPr>
          <p:spPr>
            <a:xfrm rot="-2700000">
              <a:off x="-1130485" y="3140312"/>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82" name="Google Shape;482;p36"/>
            <p:cNvCxnSpPr/>
            <p:nvPr/>
          </p:nvCxnSpPr>
          <p:spPr>
            <a:xfrm rot="2700000">
              <a:off x="-1130475" y="3140299"/>
              <a:ext cx="1659297" cy="1659297"/>
            </a:xfrm>
            <a:prstGeom prst="straightConnector1">
              <a:avLst/>
            </a:prstGeom>
            <a:noFill/>
            <a:ln cap="flat" cmpd="sng" w="19050">
              <a:solidFill>
                <a:schemeClr val="dk1"/>
              </a:solidFill>
              <a:prstDash val="solid"/>
              <a:round/>
              <a:headEnd len="med" w="med" type="none"/>
              <a:tailEnd len="med" w="med" type="none"/>
            </a:ln>
          </p:spPr>
        </p:cxnSp>
        <p:cxnSp>
          <p:nvCxnSpPr>
            <p:cNvPr id="483" name="Google Shape;483;p36"/>
            <p:cNvCxnSpPr/>
            <p:nvPr/>
          </p:nvCxnSpPr>
          <p:spPr>
            <a:xfrm rot="4095493">
              <a:off x="-1129916" y="3145768"/>
              <a:ext cx="1659449" cy="1659449"/>
            </a:xfrm>
            <a:prstGeom prst="straightConnector1">
              <a:avLst/>
            </a:prstGeom>
            <a:noFill/>
            <a:ln cap="flat" cmpd="sng" w="19050">
              <a:solidFill>
                <a:schemeClr val="dk1"/>
              </a:solidFill>
              <a:prstDash val="solid"/>
              <a:round/>
              <a:headEnd len="med" w="med" type="none"/>
              <a:tailEnd len="med" w="med" type="none"/>
            </a:ln>
          </p:spPr>
        </p:cxnSp>
        <p:cxnSp>
          <p:nvCxnSpPr>
            <p:cNvPr id="484" name="Google Shape;484;p36"/>
            <p:cNvCxnSpPr/>
            <p:nvPr/>
          </p:nvCxnSpPr>
          <p:spPr>
            <a:xfrm rot="6921923">
              <a:off x="-1130669" y="3140107"/>
              <a:ext cx="1659705" cy="1659705"/>
            </a:xfrm>
            <a:prstGeom prst="straightConnector1">
              <a:avLst/>
            </a:prstGeom>
            <a:noFill/>
            <a:ln cap="flat" cmpd="sng" w="19050">
              <a:solidFill>
                <a:schemeClr val="dk1"/>
              </a:solidFill>
              <a:prstDash val="solid"/>
              <a:round/>
              <a:headEnd len="med" w="med" type="none"/>
              <a:tailEnd len="med" w="med" type="none"/>
            </a:ln>
          </p:spPr>
        </p:cxnSp>
        <p:cxnSp>
          <p:nvCxnSpPr>
            <p:cNvPr id="485" name="Google Shape;485;p36"/>
            <p:cNvCxnSpPr/>
            <p:nvPr/>
          </p:nvCxnSpPr>
          <p:spPr>
            <a:xfrm rot="9495723">
              <a:off x="-1130695" y="3140085"/>
              <a:ext cx="1659727" cy="1659727"/>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37"/>
          <p:cNvSpPr txBox="1"/>
          <p:nvPr>
            <p:ph type="title"/>
          </p:nvPr>
        </p:nvSpPr>
        <p:spPr>
          <a:xfrm>
            <a:off x="1725300" y="447425"/>
            <a:ext cx="30213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Susan </a:t>
            </a:r>
            <a:r>
              <a:rPr lang="en"/>
              <a:t>Bones</a:t>
            </a:r>
            <a:endParaRPr/>
          </a:p>
        </p:txBody>
      </p:sp>
      <p:pic>
        <p:nvPicPr>
          <p:cNvPr id="491" name="Google Shape;491;p37"/>
          <p:cNvPicPr preferRelativeResize="0"/>
          <p:nvPr/>
        </p:nvPicPr>
        <p:blipFill rotWithShape="1">
          <a:blip r:embed="rId3">
            <a:alphaModFix/>
          </a:blip>
          <a:srcRect b="21800" l="0" r="0" t="12119"/>
          <a:stretch/>
        </p:blipFill>
        <p:spPr>
          <a:xfrm>
            <a:off x="713225" y="537275"/>
            <a:ext cx="914100" cy="906300"/>
          </a:xfrm>
          <a:prstGeom prst="rect">
            <a:avLst/>
          </a:prstGeom>
          <a:noFill/>
          <a:ln>
            <a:noFill/>
          </a:ln>
        </p:spPr>
      </p:pic>
      <p:sp>
        <p:nvSpPr>
          <p:cNvPr id="492" name="Google Shape;492;p37"/>
          <p:cNvSpPr txBox="1"/>
          <p:nvPr/>
        </p:nvSpPr>
        <p:spPr>
          <a:xfrm>
            <a:off x="1725300" y="941866"/>
            <a:ext cx="3021300" cy="372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+34 654 321 432 | jane@freepik.com</a:t>
            </a:r>
            <a:endParaRPr sz="1200">
              <a:solidFill>
                <a:schemeClr val="dk1"/>
              </a:solidFill>
              <a:latin typeface="DM Sans"/>
              <a:ea typeface="DM Sans"/>
              <a:cs typeface="DM Sans"/>
              <a:sym typeface="DM Sans"/>
            </a:endParaRPr>
          </a:p>
        </p:txBody>
      </p:sp>
      <p:sp>
        <p:nvSpPr>
          <p:cNvPr id="493" name="Google Shape;493;p37"/>
          <p:cNvSpPr txBox="1"/>
          <p:nvPr/>
        </p:nvSpPr>
        <p:spPr>
          <a:xfrm>
            <a:off x="5027000" y="537275"/>
            <a:ext cx="3403500" cy="9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“I always strive for </a:t>
            </a:r>
            <a:r>
              <a:rPr b="1" lang="en" sz="1200">
                <a:solidFill>
                  <a:schemeClr val="dk1"/>
                </a:solidFill>
                <a:latin typeface="DM Sans"/>
                <a:ea typeface="DM Sans"/>
                <a:cs typeface="DM Sans"/>
                <a:sym typeface="DM Sans"/>
              </a:rPr>
              <a:t>excellence</a:t>
            </a:r>
            <a:r>
              <a:rPr lang="en" sz="1200">
                <a:solidFill>
                  <a:schemeClr val="dk1"/>
                </a:solidFill>
                <a:latin typeface="DM Sans"/>
                <a:ea typeface="DM Sans"/>
                <a:cs typeface="DM Sans"/>
                <a:sym typeface="DM Sans"/>
              </a:rPr>
              <a:t>. I believe in the power of </a:t>
            </a:r>
            <a:r>
              <a:rPr b="1" lang="en" sz="1200">
                <a:solidFill>
                  <a:schemeClr val="dk1"/>
                </a:solidFill>
                <a:latin typeface="DM Sans"/>
                <a:ea typeface="DM Sans"/>
                <a:cs typeface="DM Sans"/>
                <a:sym typeface="DM Sans"/>
              </a:rPr>
              <a:t>collaboration</a:t>
            </a:r>
            <a:r>
              <a:rPr lang="en" sz="1200">
                <a:solidFill>
                  <a:schemeClr val="dk1"/>
                </a:solidFill>
                <a:latin typeface="DM Sans"/>
                <a:ea typeface="DM Sans"/>
                <a:cs typeface="DM Sans"/>
                <a:sym typeface="DM Sans"/>
              </a:rPr>
              <a:t>, and I love to build </a:t>
            </a:r>
            <a:r>
              <a:rPr b="1" lang="en" sz="1200">
                <a:solidFill>
                  <a:schemeClr val="dk1"/>
                </a:solidFill>
                <a:latin typeface="DM Sans"/>
                <a:ea typeface="DM Sans"/>
                <a:cs typeface="DM Sans"/>
                <a:sym typeface="DM Sans"/>
              </a:rPr>
              <a:t>meaningful relationships</a:t>
            </a:r>
            <a:r>
              <a:rPr lang="en" sz="1200">
                <a:solidFill>
                  <a:schemeClr val="dk1"/>
                </a:solidFill>
                <a:latin typeface="DM Sans"/>
                <a:ea typeface="DM Sans"/>
                <a:cs typeface="DM Sans"/>
                <a:sym typeface="DM Sans"/>
              </a:rPr>
              <a:t> with clients throughout the </a:t>
            </a:r>
            <a:r>
              <a:rPr b="1" lang="en" sz="1200">
                <a:solidFill>
                  <a:schemeClr val="dk1"/>
                </a:solidFill>
                <a:latin typeface="DM Sans"/>
                <a:ea typeface="DM Sans"/>
                <a:cs typeface="DM Sans"/>
                <a:sym typeface="DM Sans"/>
              </a:rPr>
              <a:t>creative process</a:t>
            </a:r>
            <a:r>
              <a:rPr lang="en" sz="1200">
                <a:solidFill>
                  <a:schemeClr val="dk1"/>
                </a:solidFill>
                <a:latin typeface="DM Sans"/>
                <a:ea typeface="DM Sans"/>
                <a:cs typeface="DM Sans"/>
                <a:sym typeface="DM Sans"/>
              </a:rPr>
              <a:t>.”</a:t>
            </a:r>
            <a:endParaRPr sz="1200">
              <a:solidFill>
                <a:schemeClr val="dk1"/>
              </a:solidFill>
              <a:latin typeface="DM Sans"/>
              <a:ea typeface="DM Sans"/>
              <a:cs typeface="DM Sans"/>
              <a:sym typeface="DM Sans"/>
            </a:endParaRPr>
          </a:p>
        </p:txBody>
      </p:sp>
      <p:sp>
        <p:nvSpPr>
          <p:cNvPr id="494" name="Google Shape;494;p37"/>
          <p:cNvSpPr txBox="1"/>
          <p:nvPr/>
        </p:nvSpPr>
        <p:spPr>
          <a:xfrm>
            <a:off x="1297300" y="1585072"/>
            <a:ext cx="2322000" cy="41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800">
                <a:solidFill>
                  <a:schemeClr val="lt1"/>
                </a:solidFill>
                <a:latin typeface="Krona One"/>
                <a:ea typeface="Krona One"/>
                <a:cs typeface="Krona One"/>
                <a:sym typeface="Krona One"/>
              </a:rPr>
              <a:t>EXPERIENCE</a:t>
            </a:r>
            <a:endParaRPr b="1" sz="1800">
              <a:solidFill>
                <a:schemeClr val="lt1"/>
              </a:solidFill>
              <a:latin typeface="Krona One"/>
              <a:ea typeface="Krona One"/>
              <a:cs typeface="Krona One"/>
              <a:sym typeface="Krona One"/>
            </a:endParaRPr>
          </a:p>
        </p:txBody>
      </p:sp>
      <p:sp>
        <p:nvSpPr>
          <p:cNvPr id="495" name="Google Shape;495;p37"/>
          <p:cNvSpPr txBox="1"/>
          <p:nvPr/>
        </p:nvSpPr>
        <p:spPr>
          <a:xfrm>
            <a:off x="3273775" y="2139649"/>
            <a:ext cx="14751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Marketing agency</a:t>
            </a:r>
            <a:endParaRPr sz="1200">
              <a:solidFill>
                <a:schemeClr val="dk1"/>
              </a:solidFill>
              <a:latin typeface="DM Sans"/>
              <a:ea typeface="DM Sans"/>
              <a:cs typeface="DM Sans"/>
              <a:sym typeface="DM Sans"/>
            </a:endParaRPr>
          </a:p>
        </p:txBody>
      </p:sp>
      <p:sp>
        <p:nvSpPr>
          <p:cNvPr id="496" name="Google Shape;496;p37"/>
          <p:cNvSpPr txBox="1"/>
          <p:nvPr/>
        </p:nvSpPr>
        <p:spPr>
          <a:xfrm>
            <a:off x="713225" y="2422450"/>
            <a:ext cx="42180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Tracking and analyzing data to optimize campaigns</a:t>
            </a:r>
            <a:endParaRPr sz="1200">
              <a:solidFill>
                <a:schemeClr val="dk1"/>
              </a:solidFill>
              <a:latin typeface="DM Sans"/>
              <a:ea typeface="DM Sans"/>
              <a:cs typeface="DM Sans"/>
              <a:sym typeface="DM Sans"/>
            </a:endParaRPr>
          </a:p>
          <a:p>
            <a:pPr indent="-133350" lvl="0" marL="11430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Coordinating promotional activities</a:t>
            </a:r>
            <a:endParaRPr sz="1200">
              <a:solidFill>
                <a:schemeClr val="dk1"/>
              </a:solidFill>
              <a:latin typeface="DM Sans"/>
              <a:ea typeface="DM Sans"/>
              <a:cs typeface="DM Sans"/>
              <a:sym typeface="DM Sans"/>
            </a:endParaRPr>
          </a:p>
        </p:txBody>
      </p:sp>
      <p:sp>
        <p:nvSpPr>
          <p:cNvPr id="497" name="Google Shape;497;p37"/>
          <p:cNvSpPr txBox="1"/>
          <p:nvPr/>
        </p:nvSpPr>
        <p:spPr>
          <a:xfrm>
            <a:off x="725075" y="2139650"/>
            <a:ext cx="12462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Krona One"/>
                <a:ea typeface="Krona One"/>
                <a:cs typeface="Krona One"/>
                <a:sym typeface="Krona One"/>
              </a:rPr>
              <a:t>Now-2XXX</a:t>
            </a:r>
            <a:endParaRPr b="1" sz="1100">
              <a:solidFill>
                <a:schemeClr val="accent1"/>
              </a:solidFill>
              <a:latin typeface="Krona One"/>
              <a:ea typeface="Krona One"/>
              <a:cs typeface="Krona One"/>
              <a:sym typeface="Krona One"/>
            </a:endParaRPr>
          </a:p>
        </p:txBody>
      </p:sp>
      <p:sp>
        <p:nvSpPr>
          <p:cNvPr id="498" name="Google Shape;498;p37"/>
          <p:cNvSpPr txBox="1"/>
          <p:nvPr/>
        </p:nvSpPr>
        <p:spPr>
          <a:xfrm>
            <a:off x="1911275" y="2139650"/>
            <a:ext cx="11778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100">
                <a:solidFill>
                  <a:schemeClr val="lt1"/>
                </a:solidFill>
                <a:latin typeface="Krona One"/>
                <a:ea typeface="Krona One"/>
                <a:cs typeface="Krona One"/>
                <a:sym typeface="Krona One"/>
              </a:rPr>
              <a:t>Marketing technician</a:t>
            </a:r>
            <a:endParaRPr b="1" sz="1100">
              <a:solidFill>
                <a:schemeClr val="lt1"/>
              </a:solidFill>
              <a:latin typeface="Krona One"/>
              <a:ea typeface="Krona One"/>
              <a:cs typeface="Krona One"/>
              <a:sym typeface="Krona One"/>
            </a:endParaRPr>
          </a:p>
        </p:txBody>
      </p:sp>
      <p:sp>
        <p:nvSpPr>
          <p:cNvPr id="499" name="Google Shape;499;p37"/>
          <p:cNvSpPr txBox="1"/>
          <p:nvPr/>
        </p:nvSpPr>
        <p:spPr>
          <a:xfrm>
            <a:off x="3273875" y="2965524"/>
            <a:ext cx="14751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Creation studio</a:t>
            </a:r>
            <a:endParaRPr sz="1200">
              <a:solidFill>
                <a:schemeClr val="dk1"/>
              </a:solidFill>
              <a:latin typeface="DM Sans"/>
              <a:ea typeface="DM Sans"/>
              <a:cs typeface="DM Sans"/>
              <a:sym typeface="DM Sans"/>
            </a:endParaRPr>
          </a:p>
        </p:txBody>
      </p:sp>
      <p:sp>
        <p:nvSpPr>
          <p:cNvPr id="500" name="Google Shape;500;p37"/>
          <p:cNvSpPr txBox="1"/>
          <p:nvPr/>
        </p:nvSpPr>
        <p:spPr>
          <a:xfrm>
            <a:off x="713225" y="3248325"/>
            <a:ext cx="42180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Creating videos, podcasts, graphics and infographics</a:t>
            </a:r>
            <a:endParaRPr sz="1200">
              <a:solidFill>
                <a:schemeClr val="dk1"/>
              </a:solidFill>
              <a:latin typeface="DM Sans"/>
              <a:ea typeface="DM Sans"/>
              <a:cs typeface="DM Sans"/>
              <a:sym typeface="DM Sans"/>
            </a:endParaRPr>
          </a:p>
          <a:p>
            <a:pPr indent="-133350" lvl="0" marL="11430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Developing unique and engaging content</a:t>
            </a:r>
            <a:endParaRPr sz="1200">
              <a:solidFill>
                <a:schemeClr val="dk1"/>
              </a:solidFill>
              <a:latin typeface="DM Sans"/>
              <a:ea typeface="DM Sans"/>
              <a:cs typeface="DM Sans"/>
              <a:sym typeface="DM Sans"/>
            </a:endParaRPr>
          </a:p>
        </p:txBody>
      </p:sp>
      <p:sp>
        <p:nvSpPr>
          <p:cNvPr id="501" name="Google Shape;501;p37"/>
          <p:cNvSpPr txBox="1"/>
          <p:nvPr/>
        </p:nvSpPr>
        <p:spPr>
          <a:xfrm>
            <a:off x="725075" y="2965525"/>
            <a:ext cx="12462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Krona One"/>
                <a:ea typeface="Krona One"/>
                <a:cs typeface="Krona One"/>
                <a:sym typeface="Krona One"/>
              </a:rPr>
              <a:t>2XXX</a:t>
            </a:r>
            <a:r>
              <a:rPr b="1" lang="en" sz="1100">
                <a:solidFill>
                  <a:schemeClr val="accent1"/>
                </a:solidFill>
                <a:latin typeface="Krona One"/>
                <a:ea typeface="Krona One"/>
                <a:cs typeface="Krona One"/>
                <a:sym typeface="Krona One"/>
              </a:rPr>
              <a:t>-</a:t>
            </a:r>
            <a:r>
              <a:rPr b="1" lang="en" sz="1100">
                <a:solidFill>
                  <a:schemeClr val="accent1"/>
                </a:solidFill>
                <a:latin typeface="Krona One"/>
                <a:ea typeface="Krona One"/>
                <a:cs typeface="Krona One"/>
                <a:sym typeface="Krona One"/>
              </a:rPr>
              <a:t>2XXX</a:t>
            </a:r>
            <a:endParaRPr b="1" sz="1100">
              <a:solidFill>
                <a:schemeClr val="accent1"/>
              </a:solidFill>
              <a:latin typeface="Krona One"/>
              <a:ea typeface="Krona One"/>
              <a:cs typeface="Krona One"/>
              <a:sym typeface="Krona One"/>
            </a:endParaRPr>
          </a:p>
        </p:txBody>
      </p:sp>
      <p:sp>
        <p:nvSpPr>
          <p:cNvPr id="502" name="Google Shape;502;p37"/>
          <p:cNvSpPr txBox="1"/>
          <p:nvPr/>
        </p:nvSpPr>
        <p:spPr>
          <a:xfrm>
            <a:off x="1911275" y="2965525"/>
            <a:ext cx="11778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100">
                <a:solidFill>
                  <a:schemeClr val="lt1"/>
                </a:solidFill>
                <a:latin typeface="Krona One"/>
                <a:ea typeface="Krona One"/>
                <a:cs typeface="Krona One"/>
                <a:sym typeface="Krona One"/>
              </a:rPr>
              <a:t>Content creator</a:t>
            </a:r>
            <a:endParaRPr b="1" sz="1100">
              <a:solidFill>
                <a:schemeClr val="lt1"/>
              </a:solidFill>
              <a:latin typeface="Krona One"/>
              <a:ea typeface="Krona One"/>
              <a:cs typeface="Krona One"/>
              <a:sym typeface="Krona One"/>
            </a:endParaRPr>
          </a:p>
        </p:txBody>
      </p:sp>
      <p:sp>
        <p:nvSpPr>
          <p:cNvPr id="503" name="Google Shape;503;p37"/>
          <p:cNvSpPr txBox="1"/>
          <p:nvPr/>
        </p:nvSpPr>
        <p:spPr>
          <a:xfrm>
            <a:off x="3273775" y="3791399"/>
            <a:ext cx="14751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Creation studio</a:t>
            </a:r>
            <a:endParaRPr sz="1200">
              <a:solidFill>
                <a:schemeClr val="dk1"/>
              </a:solidFill>
              <a:latin typeface="DM Sans"/>
              <a:ea typeface="DM Sans"/>
              <a:cs typeface="DM Sans"/>
              <a:sym typeface="DM Sans"/>
            </a:endParaRPr>
          </a:p>
        </p:txBody>
      </p:sp>
      <p:sp>
        <p:nvSpPr>
          <p:cNvPr id="504" name="Google Shape;504;p37"/>
          <p:cNvSpPr txBox="1"/>
          <p:nvPr/>
        </p:nvSpPr>
        <p:spPr>
          <a:xfrm>
            <a:off x="713225" y="4074300"/>
            <a:ext cx="42180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Motivating and leading team members in tasks</a:t>
            </a:r>
            <a:endParaRPr sz="1200">
              <a:solidFill>
                <a:schemeClr val="dk1"/>
              </a:solidFill>
              <a:latin typeface="DM Sans"/>
              <a:ea typeface="DM Sans"/>
              <a:cs typeface="DM Sans"/>
              <a:sym typeface="DM Sans"/>
            </a:endParaRPr>
          </a:p>
          <a:p>
            <a:pPr indent="-133350" lvl="0" marL="11430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Setting clear objectives and goals for the team</a:t>
            </a:r>
            <a:endParaRPr sz="1200">
              <a:solidFill>
                <a:schemeClr val="dk1"/>
              </a:solidFill>
              <a:latin typeface="DM Sans"/>
              <a:ea typeface="DM Sans"/>
              <a:cs typeface="DM Sans"/>
              <a:sym typeface="DM Sans"/>
            </a:endParaRPr>
          </a:p>
        </p:txBody>
      </p:sp>
      <p:sp>
        <p:nvSpPr>
          <p:cNvPr id="505" name="Google Shape;505;p37"/>
          <p:cNvSpPr txBox="1"/>
          <p:nvPr/>
        </p:nvSpPr>
        <p:spPr>
          <a:xfrm>
            <a:off x="725075" y="3791400"/>
            <a:ext cx="12462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Krona One"/>
                <a:ea typeface="Krona One"/>
                <a:cs typeface="Krona One"/>
                <a:sym typeface="Krona One"/>
              </a:rPr>
              <a:t>2XXX</a:t>
            </a:r>
            <a:r>
              <a:rPr b="1" lang="en" sz="1100">
                <a:solidFill>
                  <a:schemeClr val="accent1"/>
                </a:solidFill>
                <a:latin typeface="Krona One"/>
                <a:ea typeface="Krona One"/>
                <a:cs typeface="Krona One"/>
                <a:sym typeface="Krona One"/>
              </a:rPr>
              <a:t>-</a:t>
            </a:r>
            <a:r>
              <a:rPr b="1" lang="en" sz="1100">
                <a:solidFill>
                  <a:schemeClr val="accent1"/>
                </a:solidFill>
                <a:latin typeface="Krona One"/>
                <a:ea typeface="Krona One"/>
                <a:cs typeface="Krona One"/>
                <a:sym typeface="Krona One"/>
              </a:rPr>
              <a:t>2XXX</a:t>
            </a:r>
            <a:endParaRPr b="1" sz="1100">
              <a:solidFill>
                <a:schemeClr val="accent1"/>
              </a:solidFill>
              <a:latin typeface="Krona One"/>
              <a:ea typeface="Krona One"/>
              <a:cs typeface="Krona One"/>
              <a:sym typeface="Krona One"/>
            </a:endParaRPr>
          </a:p>
        </p:txBody>
      </p:sp>
      <p:sp>
        <p:nvSpPr>
          <p:cNvPr id="506" name="Google Shape;506;p37"/>
          <p:cNvSpPr txBox="1"/>
          <p:nvPr/>
        </p:nvSpPr>
        <p:spPr>
          <a:xfrm>
            <a:off x="1911275" y="3791400"/>
            <a:ext cx="11778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100">
                <a:solidFill>
                  <a:schemeClr val="lt1"/>
                </a:solidFill>
                <a:latin typeface="Krona One"/>
                <a:ea typeface="Krona One"/>
                <a:cs typeface="Krona One"/>
                <a:sym typeface="Krona One"/>
              </a:rPr>
              <a:t>Team leader</a:t>
            </a:r>
            <a:endParaRPr b="1" sz="1100">
              <a:solidFill>
                <a:schemeClr val="lt1"/>
              </a:solidFill>
              <a:latin typeface="Krona One"/>
              <a:ea typeface="Krona One"/>
              <a:cs typeface="Krona One"/>
              <a:sym typeface="Krona One"/>
            </a:endParaRPr>
          </a:p>
        </p:txBody>
      </p:sp>
      <p:sp>
        <p:nvSpPr>
          <p:cNvPr id="507" name="Google Shape;507;p37"/>
          <p:cNvSpPr txBox="1"/>
          <p:nvPr/>
        </p:nvSpPr>
        <p:spPr>
          <a:xfrm>
            <a:off x="5609223" y="1585075"/>
            <a:ext cx="2322000" cy="41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800">
                <a:solidFill>
                  <a:schemeClr val="lt1"/>
                </a:solidFill>
                <a:latin typeface="Krona One"/>
                <a:ea typeface="Krona One"/>
                <a:cs typeface="Krona One"/>
                <a:sym typeface="Krona One"/>
              </a:rPr>
              <a:t>EDUCATION</a:t>
            </a:r>
            <a:endParaRPr b="1" sz="1800">
              <a:solidFill>
                <a:schemeClr val="lt1"/>
              </a:solidFill>
              <a:latin typeface="Krona One"/>
              <a:ea typeface="Krona One"/>
              <a:cs typeface="Krona One"/>
              <a:sym typeface="Krona One"/>
            </a:endParaRPr>
          </a:p>
        </p:txBody>
      </p:sp>
      <p:sp>
        <p:nvSpPr>
          <p:cNvPr id="508" name="Google Shape;508;p37"/>
          <p:cNvSpPr txBox="1"/>
          <p:nvPr/>
        </p:nvSpPr>
        <p:spPr>
          <a:xfrm>
            <a:off x="6955350" y="2132125"/>
            <a:ext cx="1475100" cy="668700"/>
          </a:xfrm>
          <a:prstGeom prst="rect">
            <a:avLst/>
          </a:prstGeom>
          <a:noFill/>
          <a:ln>
            <a:noFill/>
          </a:ln>
        </p:spPr>
        <p:txBody>
          <a:bodyPr anchorCtr="0" anchor="t" bIns="91425" lIns="171450" spcFirstLastPara="1" rIns="91425" wrap="square" tIns="91425">
            <a:noAutofit/>
          </a:bodyPr>
          <a:lstStyle/>
          <a:p>
            <a:pPr indent="-133350" lvl="0" marL="5715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Communication</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Writing</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Leadership</a:t>
            </a:r>
            <a:endParaRPr sz="1200">
              <a:solidFill>
                <a:schemeClr val="dk1"/>
              </a:solidFill>
              <a:latin typeface="DM Sans"/>
              <a:ea typeface="DM Sans"/>
              <a:cs typeface="DM Sans"/>
              <a:sym typeface="DM Sans"/>
            </a:endParaRPr>
          </a:p>
        </p:txBody>
      </p:sp>
      <p:sp>
        <p:nvSpPr>
          <p:cNvPr id="509" name="Google Shape;509;p37"/>
          <p:cNvSpPr txBox="1"/>
          <p:nvPr/>
        </p:nvSpPr>
        <p:spPr>
          <a:xfrm>
            <a:off x="5027000" y="2132125"/>
            <a:ext cx="7503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Krona One"/>
                <a:ea typeface="Krona One"/>
                <a:cs typeface="Krona One"/>
                <a:sym typeface="Krona One"/>
              </a:rPr>
              <a:t>2XXX</a:t>
            </a:r>
            <a:r>
              <a:rPr b="1" lang="en" sz="1100">
                <a:solidFill>
                  <a:schemeClr val="accent1"/>
                </a:solidFill>
                <a:latin typeface="Krona One"/>
                <a:ea typeface="Krona One"/>
                <a:cs typeface="Krona One"/>
                <a:sym typeface="Krona One"/>
              </a:rPr>
              <a:t>- </a:t>
            </a:r>
            <a:r>
              <a:rPr b="1" lang="en" sz="1100">
                <a:solidFill>
                  <a:schemeClr val="accent1"/>
                </a:solidFill>
                <a:latin typeface="Krona One"/>
                <a:ea typeface="Krona One"/>
                <a:cs typeface="Krona One"/>
                <a:sym typeface="Krona One"/>
              </a:rPr>
              <a:t>2XXX</a:t>
            </a:r>
            <a:endParaRPr b="1" sz="1100">
              <a:solidFill>
                <a:schemeClr val="accent1"/>
              </a:solidFill>
              <a:latin typeface="Krona One"/>
              <a:ea typeface="Krona One"/>
              <a:cs typeface="Krona One"/>
              <a:sym typeface="Krona One"/>
            </a:endParaRPr>
          </a:p>
        </p:txBody>
      </p:sp>
      <p:sp>
        <p:nvSpPr>
          <p:cNvPr id="510" name="Google Shape;510;p37"/>
          <p:cNvSpPr txBox="1"/>
          <p:nvPr/>
        </p:nvSpPr>
        <p:spPr>
          <a:xfrm>
            <a:off x="5777425" y="2126375"/>
            <a:ext cx="11778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lt1"/>
                </a:solidFill>
                <a:latin typeface="Krona One"/>
                <a:ea typeface="Krona One"/>
                <a:cs typeface="Krona One"/>
                <a:sym typeface="Krona One"/>
              </a:rPr>
              <a:t>Marketing degree</a:t>
            </a:r>
            <a:endParaRPr sz="1200">
              <a:solidFill>
                <a:schemeClr val="lt1"/>
              </a:solidFill>
              <a:latin typeface="Krona One"/>
              <a:ea typeface="Krona One"/>
              <a:cs typeface="Krona One"/>
              <a:sym typeface="Krona One"/>
            </a:endParaRPr>
          </a:p>
        </p:txBody>
      </p:sp>
      <p:sp>
        <p:nvSpPr>
          <p:cNvPr id="511" name="Google Shape;511;p37"/>
          <p:cNvSpPr txBox="1"/>
          <p:nvPr/>
        </p:nvSpPr>
        <p:spPr>
          <a:xfrm>
            <a:off x="6955350" y="3032825"/>
            <a:ext cx="1475100" cy="668700"/>
          </a:xfrm>
          <a:prstGeom prst="rect">
            <a:avLst/>
          </a:prstGeom>
          <a:noFill/>
          <a:ln>
            <a:noFill/>
          </a:ln>
        </p:spPr>
        <p:txBody>
          <a:bodyPr anchorCtr="0" anchor="t" bIns="91425" lIns="171450" spcFirstLastPara="1" rIns="91425" wrap="square" tIns="91425">
            <a:noAutofit/>
          </a:bodyPr>
          <a:lstStyle/>
          <a:p>
            <a:pPr indent="-133350" lvl="0" marL="5715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Graphic Design</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Creativity</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Curiosity</a:t>
            </a:r>
            <a:endParaRPr sz="1200">
              <a:solidFill>
                <a:schemeClr val="dk1"/>
              </a:solidFill>
              <a:latin typeface="DM Sans"/>
              <a:ea typeface="DM Sans"/>
              <a:cs typeface="DM Sans"/>
              <a:sym typeface="DM Sans"/>
            </a:endParaRPr>
          </a:p>
        </p:txBody>
      </p:sp>
      <p:sp>
        <p:nvSpPr>
          <p:cNvPr id="512" name="Google Shape;512;p37"/>
          <p:cNvSpPr txBox="1"/>
          <p:nvPr/>
        </p:nvSpPr>
        <p:spPr>
          <a:xfrm>
            <a:off x="5027000" y="3032825"/>
            <a:ext cx="7503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Krona One"/>
                <a:ea typeface="Krona One"/>
                <a:cs typeface="Krona One"/>
                <a:sym typeface="Krona One"/>
              </a:rPr>
              <a:t>2XXX- 2XXX</a:t>
            </a:r>
            <a:endParaRPr b="1" sz="1100">
              <a:solidFill>
                <a:schemeClr val="accent1"/>
              </a:solidFill>
              <a:latin typeface="Krona One"/>
              <a:ea typeface="Krona One"/>
              <a:cs typeface="Krona One"/>
              <a:sym typeface="Krona One"/>
            </a:endParaRPr>
          </a:p>
        </p:txBody>
      </p:sp>
      <p:sp>
        <p:nvSpPr>
          <p:cNvPr id="513" name="Google Shape;513;p37"/>
          <p:cNvSpPr txBox="1"/>
          <p:nvPr/>
        </p:nvSpPr>
        <p:spPr>
          <a:xfrm>
            <a:off x="5777425" y="3032825"/>
            <a:ext cx="11778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lt1"/>
                </a:solidFill>
                <a:latin typeface="Krona One"/>
                <a:ea typeface="Krona One"/>
                <a:cs typeface="Krona One"/>
                <a:sym typeface="Krona One"/>
              </a:rPr>
              <a:t>Graphic design master</a:t>
            </a:r>
            <a:endParaRPr sz="1200">
              <a:solidFill>
                <a:schemeClr val="lt1"/>
              </a:solidFill>
              <a:latin typeface="Krona One"/>
              <a:ea typeface="Krona One"/>
              <a:cs typeface="Krona One"/>
              <a:sym typeface="Krona One"/>
            </a:endParaRPr>
          </a:p>
        </p:txBody>
      </p:sp>
      <p:sp>
        <p:nvSpPr>
          <p:cNvPr id="514" name="Google Shape;514;p37"/>
          <p:cNvSpPr txBox="1"/>
          <p:nvPr/>
        </p:nvSpPr>
        <p:spPr>
          <a:xfrm>
            <a:off x="6955350" y="3933525"/>
            <a:ext cx="1475100" cy="668700"/>
          </a:xfrm>
          <a:prstGeom prst="rect">
            <a:avLst/>
          </a:prstGeom>
          <a:noFill/>
          <a:ln>
            <a:noFill/>
          </a:ln>
        </p:spPr>
        <p:txBody>
          <a:bodyPr anchorCtr="0" anchor="t" bIns="91425" lIns="171450" spcFirstLastPara="1" rIns="91425" wrap="square" tIns="91425">
            <a:noAutofit/>
          </a:bodyPr>
          <a:lstStyle/>
          <a:p>
            <a:pPr indent="-133350" lvl="0" marL="5715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Creativity</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Adaptability</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lt1"/>
              </a:buClr>
              <a:buSzPts val="1200"/>
              <a:buFont typeface="DM Sans"/>
              <a:buChar char="●"/>
            </a:pPr>
            <a:r>
              <a:rPr lang="en" sz="1200">
                <a:solidFill>
                  <a:schemeClr val="dk1"/>
                </a:solidFill>
                <a:latin typeface="DM Sans"/>
                <a:ea typeface="DM Sans"/>
                <a:cs typeface="DM Sans"/>
                <a:sym typeface="DM Sans"/>
              </a:rPr>
              <a:t>Management</a:t>
            </a:r>
            <a:endParaRPr sz="1200">
              <a:solidFill>
                <a:schemeClr val="dk1"/>
              </a:solidFill>
              <a:latin typeface="DM Sans"/>
              <a:ea typeface="DM Sans"/>
              <a:cs typeface="DM Sans"/>
              <a:sym typeface="DM Sans"/>
            </a:endParaRPr>
          </a:p>
        </p:txBody>
      </p:sp>
      <p:sp>
        <p:nvSpPr>
          <p:cNvPr id="515" name="Google Shape;515;p37"/>
          <p:cNvSpPr txBox="1"/>
          <p:nvPr/>
        </p:nvSpPr>
        <p:spPr>
          <a:xfrm>
            <a:off x="5027000" y="3933525"/>
            <a:ext cx="7503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accent1"/>
                </a:solidFill>
                <a:latin typeface="Krona One"/>
                <a:ea typeface="Krona One"/>
                <a:cs typeface="Krona One"/>
                <a:sym typeface="Krona One"/>
              </a:rPr>
              <a:t>2XXX- 2XXX</a:t>
            </a:r>
            <a:endParaRPr b="1" sz="1100">
              <a:solidFill>
                <a:schemeClr val="accent1"/>
              </a:solidFill>
              <a:latin typeface="Krona One"/>
              <a:ea typeface="Krona One"/>
              <a:cs typeface="Krona One"/>
              <a:sym typeface="Krona One"/>
            </a:endParaRPr>
          </a:p>
        </p:txBody>
      </p:sp>
      <p:sp>
        <p:nvSpPr>
          <p:cNvPr id="516" name="Google Shape;516;p37"/>
          <p:cNvSpPr txBox="1"/>
          <p:nvPr/>
        </p:nvSpPr>
        <p:spPr>
          <a:xfrm>
            <a:off x="5777425" y="3939275"/>
            <a:ext cx="11778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lt1"/>
                </a:solidFill>
                <a:latin typeface="Krona One"/>
                <a:ea typeface="Krona One"/>
                <a:cs typeface="Krona One"/>
                <a:sym typeface="Krona One"/>
              </a:rPr>
              <a:t>Content creation master</a:t>
            </a:r>
            <a:endParaRPr sz="1200">
              <a:solidFill>
                <a:schemeClr val="lt1"/>
              </a:solidFill>
              <a:latin typeface="Krona One"/>
              <a:ea typeface="Krona One"/>
              <a:cs typeface="Krona One"/>
              <a:sym typeface="Krona One"/>
            </a:endParaRPr>
          </a:p>
        </p:txBody>
      </p:sp>
      <p:sp>
        <p:nvSpPr>
          <p:cNvPr id="517" name="Google Shape;517;p37"/>
          <p:cNvSpPr/>
          <p:nvPr/>
        </p:nvSpPr>
        <p:spPr>
          <a:xfrm>
            <a:off x="5127052" y="1636746"/>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 name="Google Shape;518;p37"/>
          <p:cNvGrpSpPr/>
          <p:nvPr/>
        </p:nvGrpSpPr>
        <p:grpSpPr>
          <a:xfrm>
            <a:off x="816603" y="1629563"/>
            <a:ext cx="377824" cy="324418"/>
            <a:chOff x="848978" y="4297637"/>
            <a:chExt cx="377824" cy="324418"/>
          </a:xfrm>
        </p:grpSpPr>
        <p:sp>
          <p:nvSpPr>
            <p:cNvPr id="519" name="Google Shape;519;p37"/>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7"/>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38"/>
          <p:cNvSpPr txBox="1"/>
          <p:nvPr>
            <p:ph idx="4" type="subTitle"/>
          </p:nvPr>
        </p:nvSpPr>
        <p:spPr>
          <a:xfrm>
            <a:off x="5017175" y="1548150"/>
            <a:ext cx="269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a:t>
            </a:r>
            <a:endParaRPr/>
          </a:p>
        </p:txBody>
      </p:sp>
      <p:sp>
        <p:nvSpPr>
          <p:cNvPr id="526" name="Google Shape;526;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PREVIOUS </a:t>
            </a:r>
            <a:r>
              <a:rPr lang="en">
                <a:solidFill>
                  <a:schemeClr val="lt1"/>
                </a:solidFill>
              </a:rPr>
              <a:t>PROJECTS</a:t>
            </a:r>
            <a:endParaRPr>
              <a:solidFill>
                <a:schemeClr val="lt1"/>
              </a:solidFill>
            </a:endParaRPr>
          </a:p>
        </p:txBody>
      </p:sp>
      <p:sp>
        <p:nvSpPr>
          <p:cNvPr id="527" name="Google Shape;527;p38"/>
          <p:cNvSpPr txBox="1"/>
          <p:nvPr>
            <p:ph idx="1" type="subTitle"/>
          </p:nvPr>
        </p:nvSpPr>
        <p:spPr>
          <a:xfrm>
            <a:off x="5017188" y="2120850"/>
            <a:ext cx="2695800" cy="175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 have participated throughout my career in crafting seo-friendly copy, creating promotional videos, designing newsletters and brochures and more. My work has been well received with several pieces being featured in prominent and important publications”</a:t>
            </a:r>
            <a:endParaRPr/>
          </a:p>
        </p:txBody>
      </p:sp>
      <p:sp>
        <p:nvSpPr>
          <p:cNvPr id="528" name="Google Shape;528;p38"/>
          <p:cNvSpPr txBox="1"/>
          <p:nvPr>
            <p:ph idx="2" type="subTitle"/>
          </p:nvPr>
        </p:nvSpPr>
        <p:spPr>
          <a:xfrm>
            <a:off x="1431012" y="2120856"/>
            <a:ext cx="2695800" cy="175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 was responsible for managing campaigns across all major social media platforms; creating, curating and optimizing content for maximum engagement; analyzing data to gain insights into customer behavior and maintaining a strong relationship with customers”</a:t>
            </a:r>
            <a:endParaRPr/>
          </a:p>
        </p:txBody>
      </p:sp>
      <p:sp>
        <p:nvSpPr>
          <p:cNvPr id="529" name="Google Shape;529;p38"/>
          <p:cNvSpPr txBox="1"/>
          <p:nvPr>
            <p:ph idx="3" type="subTitle"/>
          </p:nvPr>
        </p:nvSpPr>
        <p:spPr>
          <a:xfrm>
            <a:off x="1431000" y="1548150"/>
            <a:ext cx="269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MARKETING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pic>
        <p:nvPicPr>
          <p:cNvPr id="534" name="Google Shape;534;p39"/>
          <p:cNvPicPr preferRelativeResize="0"/>
          <p:nvPr/>
        </p:nvPicPr>
        <p:blipFill rotWithShape="1">
          <a:blip r:embed="rId3">
            <a:alphaModFix/>
          </a:blip>
          <a:srcRect b="1097" l="422" r="53200" t="0"/>
          <a:stretch/>
        </p:blipFill>
        <p:spPr>
          <a:xfrm flipH="1" rot="5400000">
            <a:off x="4353275" y="315625"/>
            <a:ext cx="437450" cy="8621000"/>
          </a:xfrm>
          <a:prstGeom prst="rect">
            <a:avLst/>
          </a:prstGeom>
          <a:noFill/>
          <a:ln>
            <a:noFill/>
          </a:ln>
        </p:spPr>
      </p:pic>
      <p:sp>
        <p:nvSpPr>
          <p:cNvPr id="535" name="Google Shape;535;p39"/>
          <p:cNvSpPr txBox="1"/>
          <p:nvPr>
            <p:ph type="title"/>
          </p:nvPr>
        </p:nvSpPr>
        <p:spPr>
          <a:xfrm>
            <a:off x="713250" y="445025"/>
            <a:ext cx="4635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COVER </a:t>
            </a:r>
            <a:r>
              <a:rPr lang="en">
                <a:solidFill>
                  <a:schemeClr val="lt1"/>
                </a:solidFill>
              </a:rPr>
              <a:t>LETTER</a:t>
            </a:r>
            <a:endParaRPr>
              <a:solidFill>
                <a:schemeClr val="lt1"/>
              </a:solidFill>
            </a:endParaRPr>
          </a:p>
        </p:txBody>
      </p:sp>
      <p:sp>
        <p:nvSpPr>
          <p:cNvPr id="536" name="Google Shape;536;p39"/>
          <p:cNvSpPr txBox="1"/>
          <p:nvPr>
            <p:ph idx="1" type="body"/>
          </p:nvPr>
        </p:nvSpPr>
        <p:spPr>
          <a:xfrm>
            <a:off x="713250" y="1257575"/>
            <a:ext cx="7839600" cy="237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t>Welcome to my portfolio!</a:t>
            </a:r>
            <a:endParaRPr/>
          </a:p>
          <a:p>
            <a:pPr indent="0" lvl="0" marL="0" rtl="0" algn="l">
              <a:spcBef>
                <a:spcPts val="1200"/>
              </a:spcBef>
              <a:spcAft>
                <a:spcPts val="0"/>
              </a:spcAft>
              <a:buClr>
                <a:schemeClr val="dk2"/>
              </a:buClr>
              <a:buSzPts val="1100"/>
              <a:buFont typeface="Arial"/>
              <a:buNone/>
            </a:pPr>
            <a:r>
              <a:rPr lang="en"/>
              <a:t>I'm [name], a highly creative and motivated individual, with a passion for [field of expertise]. My portfolio is filled with unique and inspiring content, which showcases my skills in the field. </a:t>
            </a:r>
            <a:endParaRPr/>
          </a:p>
          <a:p>
            <a:pPr indent="0" lvl="0" marL="0" rtl="0" algn="l">
              <a:spcBef>
                <a:spcPts val="1200"/>
              </a:spcBef>
              <a:spcAft>
                <a:spcPts val="0"/>
              </a:spcAft>
              <a:buClr>
                <a:schemeClr val="dk2"/>
              </a:buClr>
              <a:buSzPts val="1100"/>
              <a:buFont typeface="Arial"/>
              <a:buNone/>
            </a:pPr>
            <a:r>
              <a:rPr lang="en"/>
              <a:t>Here you will find everything ranging from writing samples, photographs, videos and more. I strive for excellence in all that i do, and this portfolio serves as a testament to my capabilities and accomplishments. </a:t>
            </a:r>
            <a:endParaRPr/>
          </a:p>
          <a:p>
            <a:pPr indent="0" lvl="0" marL="0" rtl="0" algn="l">
              <a:spcBef>
                <a:spcPts val="1200"/>
              </a:spcBef>
              <a:spcAft>
                <a:spcPts val="0"/>
              </a:spcAft>
              <a:buClr>
                <a:schemeClr val="dk2"/>
              </a:buClr>
              <a:buSzPts val="1100"/>
              <a:buFont typeface="Arial"/>
              <a:buNone/>
            </a:pPr>
            <a:r>
              <a:rPr lang="en"/>
              <a:t>Have a look around, get to know me better, and don't hesitate to reach out if you have any questions or would like to collaborate!</a:t>
            </a:r>
            <a:endParaRPr/>
          </a:p>
          <a:p>
            <a:pPr indent="0" lvl="0" marL="0" rtl="0" algn="l">
              <a:spcBef>
                <a:spcPts val="1200"/>
              </a:spcBef>
              <a:spcAft>
                <a:spcPts val="1200"/>
              </a:spcAft>
              <a:buClr>
                <a:schemeClr val="dk2"/>
              </a:buClr>
              <a:buSzPts val="1100"/>
              <a:buFont typeface="Arial"/>
              <a:buNone/>
            </a:pPr>
            <a:r>
              <a:rPr lang="en"/>
              <a:t>Sincerely,</a:t>
            </a:r>
            <a:endParaRPr/>
          </a:p>
        </p:txBody>
      </p:sp>
      <p:sp>
        <p:nvSpPr>
          <p:cNvPr id="537" name="Google Shape;537;p39"/>
          <p:cNvSpPr txBox="1"/>
          <p:nvPr/>
        </p:nvSpPr>
        <p:spPr>
          <a:xfrm>
            <a:off x="5557075" y="3478900"/>
            <a:ext cx="2873700" cy="44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Krona One"/>
                <a:ea typeface="Krona One"/>
                <a:cs typeface="Krona One"/>
                <a:sym typeface="Krona One"/>
              </a:rPr>
              <a:t>Susan </a:t>
            </a:r>
            <a:r>
              <a:rPr b="1" lang="en" sz="1800">
                <a:solidFill>
                  <a:schemeClr val="lt1"/>
                </a:solidFill>
                <a:latin typeface="Krona One"/>
                <a:ea typeface="Krona One"/>
                <a:cs typeface="Krona One"/>
                <a:sym typeface="Krona One"/>
              </a:rPr>
              <a:t>Bones</a:t>
            </a:r>
            <a:endParaRPr b="1" sz="1800">
              <a:solidFill>
                <a:schemeClr val="lt1"/>
              </a:solidFill>
              <a:latin typeface="Krona One"/>
              <a:ea typeface="Krona One"/>
              <a:cs typeface="Krona One"/>
              <a:sym typeface="Krona One"/>
            </a:endParaRPr>
          </a:p>
        </p:txBody>
      </p:sp>
      <p:sp>
        <p:nvSpPr>
          <p:cNvPr id="538" name="Google Shape;538;p39"/>
          <p:cNvSpPr txBox="1"/>
          <p:nvPr/>
        </p:nvSpPr>
        <p:spPr>
          <a:xfrm>
            <a:off x="5556975" y="3886400"/>
            <a:ext cx="2873700" cy="293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+91  620 421 838 | jane@freepik.Com</a:t>
            </a:r>
            <a:endParaRPr sz="1200">
              <a:solidFill>
                <a:schemeClr val="dk1"/>
              </a:solidFill>
              <a:latin typeface="DM Sans"/>
              <a:ea typeface="DM Sans"/>
              <a:cs typeface="DM Sans"/>
              <a:sym typeface="DM Sans"/>
            </a:endParaRPr>
          </a:p>
          <a:p>
            <a:pPr indent="0" lvl="0" marL="0" rtl="0" algn="r">
              <a:spcBef>
                <a:spcPts val="1200"/>
              </a:spcBef>
              <a:spcAft>
                <a:spcPts val="1200"/>
              </a:spcAft>
              <a:buNone/>
            </a:pPr>
            <a:r>
              <a:t/>
            </a:r>
            <a:endParaRPr sz="1200">
              <a:solidFill>
                <a:schemeClr val="dk1"/>
              </a:solidFill>
              <a:latin typeface="DM Sans"/>
              <a:ea typeface="DM Sans"/>
              <a:cs typeface="DM Sans"/>
              <a:sym typeface="DM Sans"/>
            </a:endParaRPr>
          </a:p>
        </p:txBody>
      </p:sp>
      <p:sp>
        <p:nvSpPr>
          <p:cNvPr id="539" name="Google Shape;539;p39"/>
          <p:cNvSpPr txBox="1"/>
          <p:nvPr/>
        </p:nvSpPr>
        <p:spPr>
          <a:xfrm>
            <a:off x="4657675" y="539500"/>
            <a:ext cx="3773100" cy="20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Freepik</a:t>
            </a:r>
            <a:endParaRPr sz="1200">
              <a:solidFill>
                <a:schemeClr val="dk1"/>
              </a:solidFill>
              <a:latin typeface="DM Sans"/>
              <a:ea typeface="DM Sans"/>
              <a:cs typeface="DM Sans"/>
              <a:sym typeface="DM Sans"/>
            </a:endParaRPr>
          </a:p>
        </p:txBody>
      </p:sp>
      <p:sp>
        <p:nvSpPr>
          <p:cNvPr id="540" name="Google Shape;540;p39"/>
          <p:cNvSpPr txBox="1"/>
          <p:nvPr/>
        </p:nvSpPr>
        <p:spPr>
          <a:xfrm>
            <a:off x="4657686" y="771938"/>
            <a:ext cx="3773100" cy="20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+91  620 421 838 </a:t>
            </a:r>
            <a:endParaRPr sz="1200">
              <a:solidFill>
                <a:schemeClr val="dk1"/>
              </a:solidFill>
              <a:latin typeface="DM Sans"/>
              <a:ea typeface="DM Sans"/>
              <a:cs typeface="DM Sans"/>
              <a:sym typeface="DM Sans"/>
            </a:endParaRPr>
          </a:p>
        </p:txBody>
      </p:sp>
      <p:sp>
        <p:nvSpPr>
          <p:cNvPr id="541" name="Google Shape;541;p39"/>
          <p:cNvSpPr txBox="1"/>
          <p:nvPr/>
        </p:nvSpPr>
        <p:spPr>
          <a:xfrm>
            <a:off x="4657686" y="1004375"/>
            <a:ext cx="3773100" cy="20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Jane@freepik.com</a:t>
            </a:r>
            <a:endParaRPr sz="1200">
              <a:solidFill>
                <a:schemeClr val="dk1"/>
              </a:solidFill>
              <a:latin typeface="DM Sans"/>
              <a:ea typeface="DM Sans"/>
              <a:cs typeface="DM Sans"/>
              <a:sym typeface="DM Sans"/>
            </a:endParaRPr>
          </a:p>
        </p:txBody>
      </p:sp>
      <p:grpSp>
        <p:nvGrpSpPr>
          <p:cNvPr id="542" name="Google Shape;542;p39"/>
          <p:cNvGrpSpPr/>
          <p:nvPr/>
        </p:nvGrpSpPr>
        <p:grpSpPr>
          <a:xfrm rot="5400000">
            <a:off x="631392" y="4141782"/>
            <a:ext cx="457793" cy="688492"/>
            <a:chOff x="3161850" y="2826350"/>
            <a:chExt cx="1416000" cy="2129575"/>
          </a:xfrm>
        </p:grpSpPr>
        <p:sp>
          <p:nvSpPr>
            <p:cNvPr id="543" name="Google Shape;543;p39"/>
            <p:cNvSpPr/>
            <p:nvPr/>
          </p:nvSpPr>
          <p:spPr>
            <a:xfrm>
              <a:off x="3161850" y="3539925"/>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9"/>
            <p:cNvSpPr/>
            <p:nvPr/>
          </p:nvSpPr>
          <p:spPr>
            <a:xfrm>
              <a:off x="3161850" y="2826350"/>
              <a:ext cx="1416000" cy="1416000"/>
            </a:xfrm>
            <a:prstGeom prst="pie">
              <a:avLst>
                <a:gd fmla="val 0" name="adj1"/>
                <a:gd fmla="val 10838932"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Guest Speaker Portfolio by Slidesgo">
  <a:themeElements>
    <a:clrScheme name="Simple Light">
      <a:dk1>
        <a:srgbClr val="FFFFFF"/>
      </a:dk1>
      <a:lt1>
        <a:srgbClr val="FC7150"/>
      </a:lt1>
      <a:dk2>
        <a:srgbClr val="170904"/>
      </a:dk2>
      <a:lt2>
        <a:srgbClr val="00424E"/>
      </a:lt2>
      <a:accent1>
        <a:srgbClr val="01B5B2"/>
      </a:accent1>
      <a:accent2>
        <a:srgbClr val="FF8E02"/>
      </a:accent2>
      <a:accent3>
        <a:srgbClr val="FFD2B3"/>
      </a:accent3>
      <a:accent4>
        <a:srgbClr val="FFE9C2"/>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